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41.404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D12E9B7E-90B1-425E-820C-57085427C5E8}" emma:medium="tactile" emma:mode="ink">
          <msink:context xmlns:msink="http://schemas.microsoft.com/ink/2010/main" type="writingRegion" rotatedBoundingBox="6342,6891 6665,6891 6665,7221 6342,7221"/>
        </emma:interpretation>
      </emma:emma>
    </inkml:annotationXML>
    <inkml:traceGroup>
      <inkml:annotationXML>
        <emma:emma xmlns:emma="http://www.w3.org/2003/04/emma" version="1.0">
          <emma:interpretation id="{0B7D9C58-B412-4DE2-8508-92CA92A091A4}" emma:medium="tactile" emma:mode="ink">
            <msink:context xmlns:msink="http://schemas.microsoft.com/ink/2010/main" type="paragraph" rotatedBoundingBox="6342,6891 6665,6891 6665,7221 6342,72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1BC8B6-6DE3-43E5-A6D9-5AC6E6482209}" emma:medium="tactile" emma:mode="ink">
              <msink:context xmlns:msink="http://schemas.microsoft.com/ink/2010/main" type="line" rotatedBoundingBox="6342,6891 6665,6891 6665,7221 6342,7221"/>
            </emma:interpretation>
          </emma:emma>
        </inkml:annotationXML>
        <inkml:traceGroup>
          <inkml:annotationXML>
            <emma:emma xmlns:emma="http://www.w3.org/2003/04/emma" version="1.0">
              <emma:interpretation id="{BD93ED38-9153-4E23-9364-F23914E87450}" emma:medium="tactile" emma:mode="ink">
                <msink:context xmlns:msink="http://schemas.microsoft.com/ink/2010/main" type="inkWord" rotatedBoundingBox="6342,6891 6665,6891 6665,7221 6342,7221">
                  <msink:destinationLink direction="to" ref="{0ED7F278-660F-4DB8-9201-290EB9E5E7D4}"/>
                  <msink:destinationLink direction="with" ref="{4B9018B1-FD5A-4312-A05B-446DFD3A4004}"/>
                </msink:context>
              </emma:interpretation>
              <emma:one-of disjunction-type="recognition" id="oneOf0">
                <emma:interpretation id="interp0" emma:lang="ru-RU" emma:confidence="0">
                  <emma:literal>°</emma:literal>
                </emma:interpretation>
                <emma:interpretation id="interp1" emma:lang="ru-RU" emma:confidence="0">
                  <emma:literal>о</emma:literal>
                </emma:interpretation>
                <emma:interpretation id="interp2" emma:lang="ru-RU" emma:confidence="0">
                  <emma:literal>0</emma:literal>
                </emma:interpretation>
                <emma:interpretation id="interp3" emma:lang="ru-RU" emma:confidence="0">
                  <emma:literal>О</emma:literal>
                </emma:interpretation>
                <emma:interpretation id="interp4" emma:lang="ru-RU" emma:confidence="0">
                  <emma:literal>от</emma:literal>
                </emma:interpretation>
              </emma:one-of>
            </emma:emma>
          </inkml:annotationXML>
          <inkml:trace contextRef="#ctx0" brushRef="#br0">1623 1280 358,'-4'4'439,"0"0"19,1-2-49,2 2-57,-2-1-76,3-1-76,0 1-54,0-3-40,0-3-25,-2 1-17,2-1-12,0-1-9,0 2-3,0-2 0,0 0 3,2 2 5,-2-1 5,0 1 6,3-2 2,-3 2 2,0 0 1,0 0 1,0-1 1,0 3-1,0-2-3,-3 2-8,1 0-7,-2 0-11,0 0-7,-3 2-5,-1 1-1,-1-1 4,-2 2 2,0 2 4,3-1 1,-1 3 0,-1-2 1,3 5 2,-4 1 3,5-1 0,2 3 1,2 2-1,2 2-4,0-1-2,2 5-4,2-3-5,2 4-4,1-1-3,1-1 0,4-1-8,-4-1 0,6-5-4,4-3 0,-1 0-3,4-4-2,6-5-1,-2-2 0,3-2 1,-3-5-3,2-4 0,-6-4 0,-2-1 4,-2-4 1,-6-6 10,-5 0 16,-6-3 21,-6-2 19,-8 2 16,-2-1 4,-4 5-3,2 1-19,-5 6-41,2 6-89,0 5-149,-1 5-328,-1 4-170,1 2-79,1 5-11,4 2-1,5 3 21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9:24.33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D39999AA-A8C4-4193-ADDE-C8B42FACAB9A}" emma:medium="tactile" emma:mode="ink">
          <msink:context xmlns:msink="http://schemas.microsoft.com/ink/2010/main" type="inkDrawing" rotatedBoundingBox="18636,3839 18740,8085 18609,8088 18505,3842" semanticType="callout" shapeName="Other"/>
        </emma:interpretation>
      </emma:emma>
    </inkml:annotationXML>
    <inkml:trace contextRef="#ctx0" brushRef="#br0">0 45 232,'2'-4'352,"0"-3"63,2 3-4,-4-1-34,2 1-24,-2-2-49,0 2-79,0 1-73,0 0-44,0-2-29,0 2-19,0 2-14,0 1-12,0 0-3,0 0 0,0 0 1,0 4 2,0 1 5,0-2 5,0 0 0,0 1-5,0 1-1,0-2-4,0 4-5,3-1-1,-3 3-3,1-2 1,-1 5 1,3 2 1,-2-3 7,2 3 2,0 1 5,-2 0 2,2 0 2,-1 3 3,0 0 2,2 1 2,-2 5-2,1-1-1,-2 3 1,3-1-2,3 3-1,-3 3-2,1 1 1,-3 0 1,3 2 0,-1 3-3,0-1-2,0 6-3,2-2-1,-2 4-6,2 2-6,-2 1-2,0 2-2,0 2-2,0-2 0,1 2-1,-1-4 2,0 2-2,0 0-5,1-2 1,-3-3-2,2 2-6,-2-4-1,1 4 0,-3-4 1,1 2-3,-1-2-1,3-1 2,-3 1-2,1-3-3,-1 5-2,3-2-2,0 3 3,-3 1 1,1-2 2,4 5 1,-1 1 4,-2-1 4,0 0-1,1 3-1,-2-2 1,3 0-2,-1-2-2,-1 0 0,-2-1-1,2-1-2,-2-4 0,0 0 1,0-2-2,0-2 0,-2-1 0,-3 0-2,4-2 0,-2 0 0,-1 0 2,0 2-3,2-3 2,-2 0-1,1-2-1,2 2 1,-5 0-1,5-1 0,-2 3 0,2-2 0,-4 3 0,5-3-2,-2 2-1,0-2 0,2 1-1,0-2 1,0-2 0,0 3 0,-2-3 3,2 1-2,0-3 1,-2 2 0,2-3 0,0 1-1,0-3 0,0 1 2,0-2 1,0-3 2,0 5 2,0-2 0,0 1 0,0 1 2,0 0-1,0 1 1,0-3 0,0 3 6,2-1 1,-2 5-1,2-3-2,-2 2 2,0-3-3,0-1-1,0-1-4,0-1 1,0-1-1,2-2-2,0-3-1,-2 0 1,2-2-2,-2 1-1,0-3 0,0-2-2,0-3 2,0 0 0,0 4 0,0-6 2,0 1 0,0-1 0,0-1-2,0 0 0,0-1 0,0-1 2,-2 1-3,2-1 2,-2-1 1,0 3-1,2-3-1,-2-1-1,2 1 1,0-2 0,0-1 2,0 3 6,0-3 2,0-1 2,-2 0-2,-1 0-1,3-1-1,-1-3-8,1 4-1,0-3-16,-3 1-28,0 0-54,2-1-92,-3-5-138,-1 1-276,1 0-130,0 3-41,4 4 22,2 7-7,0 0 67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9:31.08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91AABECC-E09E-4707-8FD2-DDB832509694}" emma:medium="tactile" emma:mode="ink">
          <msink:context xmlns:msink="http://schemas.microsoft.com/ink/2010/main" type="writingRegion" rotatedBoundingBox="18982,3524 25235,3670 25101,9414 18847,9268"/>
        </emma:interpretation>
      </emma:emma>
    </inkml:annotationXML>
    <inkml:traceGroup>
      <inkml:annotationXML>
        <emma:emma xmlns:emma="http://www.w3.org/2003/04/emma" version="1.0">
          <emma:interpretation id="{9D67466D-F138-4313-862B-6EF81EF372C3}" emma:medium="tactile" emma:mode="ink">
            <msink:context xmlns:msink="http://schemas.microsoft.com/ink/2010/main" type="paragraph" rotatedBoundingBox="18970,3631 25223,3667 25219,4431 18966,43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8FD314-DA3C-408A-9395-D2F3DD9E4AEB}" emma:medium="tactile" emma:mode="ink">
              <msink:context xmlns:msink="http://schemas.microsoft.com/ink/2010/main" type="line" rotatedBoundingBox="18970,3631 25223,3667 25219,4431 18966,4394"/>
            </emma:interpretation>
          </emma:emma>
        </inkml:annotationXML>
        <inkml:traceGroup>
          <inkml:annotationXML>
            <emma:emma xmlns:emma="http://www.w3.org/2003/04/emma" version="1.0">
              <emma:interpretation id="{89FEC989-4ECB-4AA1-9E21-C8289A24D766}" emma:medium="tactile" emma:mode="ink">
                <msink:context xmlns:msink="http://schemas.microsoft.com/ink/2010/main" type="inkWord" rotatedBoundingBox="18970,3631 25223,3667 25219,4431 18966,4394"/>
              </emma:interpretation>
              <emma:one-of disjunction-type="recognition" id="oneOf0">
                <emma:interpretation id="interp0" emma:lang="ru-RU" emma:confidence="0">
                  <emma:literal>Максимальный</emma:literal>
                </emma:interpretation>
                <emma:interpretation id="interp1" emma:lang="ru-RU" emma:confidence="0">
                  <emma:literal>Максимальны й</emma:literal>
                </emma:interpretation>
                <emma:interpretation id="interp2" emma:lang="ru-RU" emma:confidence="0">
                  <emma:literal>Максимальна й</emma:literal>
                </emma:interpretation>
                <emma:interpretation id="interp3" emma:lang="ru-RU" emma:confidence="0">
                  <emma:literal>Максимальная й</emma:literal>
                </emma:interpretation>
                <emma:interpretation id="interp4" emma:lang="ru-RU" emma:confidence="0">
                  <emma:literal>Максимальные й</emma:literal>
                </emma:interpretation>
              </emma:one-of>
            </emma:emma>
          </inkml:annotationXML>
          <inkml:trace contextRef="#ctx0" brushRef="#br0">2478 411 357,'-1'4'539,"1"-1"23,-3-3-64,2 1-61,1 1-108,0-2-111,0 3-77,0-3-43,0 0-26,0 0-13,0 2-2,0 0 4,0 2 8,1 1 8,2 3 7,-2 3 2,4 2-6,-3-1-8,0 3-10,2 0-9,0 0-12,3-1-8,2-4-9,-1-2-6,6-1-5,3-7-3,-1-3-5,6-9 0,4-3-4,-1-2-2,6-7-4,-2-3-1,-1-3 0,0-3 0,-2 2 0,-5-2 1,-2 3 7,-3 6 7,-4 4 4,-5 3 2,2 5 2,-8 4 9,-1 4 1,-1 5 4,-4 5 4,-1 6 8,0 4 6,2 4-2,-2 4-3,5 0-6,1-1-6,0 0-7,4-1-6,3-3-4,3-2-3,2-6-4,5-2-4,3-7 0,-1-4-2,4-7-2,-5-2-2,-1-2 0,1-3-1,-5-3 3,-2 1 0,-6-1 6,2 4 6,-3 0 2,-2 3 6,1 3 0,-3 8 7,-3 1 7,1 5 5,-2 5 4,2 8 5,-3 1-2,4 7-5,-2-1-11,3 3-14,4-2-28,1 2-43,3-2-64,6-6-81,-2-5-100,5-6-269,4-6-125,2-6-31,2-3 26,5-3-19,-3-5 27</inkml:trace>
          <inkml:trace contextRef="#ctx0" brushRef="#br0" timeOffset="499.9854">3376 377 533,'4'-13'641,"-4"0"-15,0 2 1,0 3-74,0-1-180,0 3-121,0-1-73,0 1-49,0-2-34,0 5-21,-1-1-15,-2-4-9,-3 5-7,-1-1-3,2-1-1,-7 3-3,0 2-5,-4 4-1,4 3-1,-3 4 0,0 2-1,0 7 0,2-2-2,2 4-3,4 0-6,6 0-4,1-2-6,1-3-5,6-3-3,4 0-2,2-8-3,5-3 0,2-7-3,4-5 1,-1-2-1,0-6-3,-5-1 1,2 0 0,-3-2 3,-5 1 2,-1 2 5,-2 3 7,-2 6 2,-3 5 5,-4 3 2,0 3 4,0 9 0,-3 2 0,3 4-3,3 5-12,-2 0-23,6 1-38,2-6-46,3 2-58,5-8-55,3-7-108,3-5-187,7-9-96,2-2-21,6-9 6,-5-6-47,1 1 83</inkml:trace>
          <inkml:trace contextRef="#ctx0" brushRef="#br0" timeOffset="921.8474">3814 317 86,'20'-22'485,"-4"5"114,-7 2 2,-5 4 14,-4 8-65,-4 5-154,-3 6-103,-6 9-71,2 3-48,-1 9-44,-4 3-37,-1 3-29,5-1-21,-1 0-16,2-2-6,3-6-8,2-3-12,0-6-16,6-7-16,6-6-17,0-8-17,2-7-12,3-6-6,2-5 1,4-4 10,-2-4 16,2-2 14,1 0 14,-1 0 12,-2 4 12,-2 3 11,-3 5 5,1 5 15,-4 4 17,-3 10 18,-3 1 11,-1 8 7,0 4 9,-1 7 0,1 5-9,1 2-11,2 3-12,1 2-12,2 1-11,4-2-13,2-4-15,2-4-30,2-6-52,1-4-72,5-10-135,-4-9-249,4-6-120,0-4-38,1-5 11,3 0-40,-3-7 97</inkml:trace>
          <inkml:trace contextRef="#ctx0" brushRef="#br0" timeOffset="1312.4607">4304 222 422,'-7'-6'678,"3"4"-5,0 2-3,0 2 4,2-1-224,0 8-160,0 1-97,-1 3-64,2 4-47,-2 2-32,-1 1-23,0 4-12,-1 2-7,4 3-1,-3 2-2,-2-3-2,6 3-2,6-2-1,-1-6-7,5-1-10,6-7-12,7-6-11,4-4-8,4-9-7,1-1 0,6-8 7,-9-7 9,1-1 12,-6-2 18,-8-6 20,-5 4 14,-11 1 11,-11 3 3,-7 7 1,-8 9-6,-8 6-22,-1 6-44,-1 8-76,-1 7-241,8 1-187,1 1-92,11 0-35,8-4-29,9 1-39</inkml:trace>
          <inkml:trace contextRef="#ctx0" brushRef="#br0" timeOffset="1828.07">4559 280 196,'3'-9'594,"1"4"45,-2-2-33,0 0 1,2 0-165,1 3-159,2 4-101,-3 0-61,-3 0-42,4 4-25,-1 3-11,-4 1-8,2 6-8,-2 3-3,-2 2-4,2 0-7,-2 3-2,0 1-4,2-1 0,-2 0-6,-1-3-5,3-2-19,0-2-32,0 0-49,0-7-111,0-6-230,0-2-114,7 0-39,2 0-16,-1-2-59,1-5 90</inkml:trace>
          <inkml:trace contextRef="#ctx0" brushRef="#br0" timeOffset="2265.5564">4677 392 245,'-2'-8'596,"0"1"31,-3-1-37,5 1-12,0 0-162,0 3-151,5 0-95,-3-1-53,4 3-35,1 0-22,1 2-18,-1 2-6,3-2-5,1 4-2,0-1-2,6 1-2,-1-2-3,2 0-3,2-4-6,3-2-2,-2-1-5,2-2-1,-7-1-1,1-4 4,-4 0 10,1 2 17,-8-4 21,0 4 18,-1 5 10,-5-5 3,0 6 4,-5 4-8,1 7-12,-4 3-9,-2 7-7,2 5-4,-1 3-12,5 6-10,0 1-7,1 2-18,3-2-30,6 0-42,-1-6-64,4-6-84,6-5-266,0-7-168,7-8-65,-1-6 0,2-7-6,4-2-23</inkml:trace>
          <inkml:trace contextRef="#ctx0" brushRef="#br0" timeOffset="2874.9117">5174 304 247,'-2'-13'629,"0"2"27,2 2-29,-2 4 25,2-1-188,2 6-159,-2 0-98,2 7-54,3 2-37,-1 6-26,0-1-19,-1 9-15,-2 0-9,3 0-10,-1 6-9,-1-4-11,0 3-5,4-3-6,-2 0-4,3-6-4,0-3-4,2-4-9,2-7-7,1-1-1,3-9-2,0-4 1,-3-6 4,4-4 6,-1-3 6,-2-3 2,-2-5 3,-4 3 3,3-2 4,-9 5 5,2 4 3,-3 0 3,-3 5-1,2 4 0,-5 5-3,2 2-3,3 4-4,-4 4-4,4 2 0,1-1-1,1 3 1,4 1 0,0 0 1,11-3 1,-4-2-1,8 2 8,2-2 6,-1-2 3,0 1 2,3-1 0,-4 0 4,-5-2-4,-2 0 1,-5 2 3,-4 2 5,-2 1 2,-4 6-1,-2 0-2,0 6-4,-5-3-9,7 3-7,-3 3-14,5-3-25,5-2-45,2-3-63,-2-1-73,8-4-232,2-5-167,6-4-63,3-3-2,0-5-9,1 0-26</inkml:trace>
          <inkml:trace contextRef="#ctx0" brushRef="#br0" timeOffset="3312.3988">5822 347 272,'4'-18'642,"0"6"35,-4-3-11,0 4 36,0 1-167,0 5-156,2 0-100,1 5-67,-3 5-54,1 0-46,-1 9-35,3 4-23,-2 1-21,2 0-12,1 4-12,1-1-9,0 0-11,6-1-10,0-4-14,5-4-11,1-5-5,4-5-3,0-6 4,3-3 7,2-8 12,-2 0 10,-3-8 11,-3 2 13,0-3 13,-8 4 20,1 0 12,-4 4 7,-3 7 8,-2 1 5,-4 10 1,-4 3-1,0 7-2,-1 6 2,3 7-6,0 1-8,4 6-12,1-3-15,3 2-25,6-2-43,0-4-75,4-8-107,0-7-280,5-6-193,2-10-81,-1-6-8,-1-7 20,-2-7-26,-4-5 299</inkml:trace>
          <inkml:trace contextRef="#ctx0" brushRef="#br0" timeOffset="3531.1354">6008 15 572,'-40'-29'695,"3"6"-17,7 1 33,4 4-39,11 3-213,8 0-136,11 1-88,10 3-63,10 1-57,1 1-41,7 5-38,2-2-59,1 1-96,-3 1-230,-2 2-236,-8-1-117,-10 3-46,-12 9 5,-11 2-40,-10 6 204</inkml:trace>
          <inkml:trace contextRef="#ctx0" brushRef="#br0" timeOffset="-3093.6563">21 220 283,'-3'-3'344,"3"6"20,-1-1-3,1-2-33,-3 0-41,3 0-39,0 0-41,0 0-39,0 0-43,0 0-27,0 3-20,0-2-12,0-1-11,0 0-10,0 0-5,0 3-4,-2-1-2,2-2 0,-2 1 0,2 4 1,-2-1 1,-1 4 1,3-5 1,-1 5-4,-2-1-1,3 2-6,-1-4-3,1 7-5,0-3-4,0 2-4,0-1 0,0 0-1,1 4-2,3-2 1,1 3-2,-1-1 2,3-1-4,1-1 0,5-1 0,1-3-2,0-3 0,5-3-3,3-4 0,1-7 4,5-4 0,0-6 0,4-8 3,-4 2 1,5-6 3,-7-4-3,1-2 2,-3-1 2,-3-1 4,-2 4 5,-5 3 7,-2 5 3,-1 3 1,-6 5-3,2 7-5,-4 1-6,-3 7-8,-4 8-6,-3 4-4,-2 5-2,-2 4 0,0 5 1,1 3 0,2 5 1,1-1 2,1 2 3,3 0-1,3-1 1,3-3-1,3-3 1,2-2-3,1-3 0,3-7 0,2-5 1,6-7 0,-2-4-2,4-6-1,4-8-1,-3-5-2,1-4-3,0-5 4,-3-2 2,-1 1 1,-4-3 4,-3 2 6,-2 7 10,-2 3 8,-4 4 5,-2 7 8,-3 8 8,-3 5 4,-2 5-1,-6 8-1,2 9 7,1 6 3,-3 4 2,1 5-3,0 5-2,4 0-7,-1 4-11,3-2-11,4-7-15,0 0-24,0-7-50,4-4-79,-1-9-100,3-5-282,2-9-141,3-6-52,5-2 10,3-6-18,5-4 22</inkml:trace>
          <inkml:trace contextRef="#ctx0" brushRef="#br0" timeOffset="-2437.4206">994 340 2,'6'-3'520,"2"-2"72,-4-2-16,-1-1-29,0-1-93,-3-3-166,0 5-109,0-4-65,-3 0-42,0 0-23,-1 0-17,-4 3-8,-1 2-5,-3 6 0,-5 1 5,-4 11-2,-2 0 2,1 8 3,-2 0 0,2 9-3,1-3-5,5 1-3,4 1-4,3-2-5,8-1-3,1-2 0,1-7-1,9-3-3,4-6-1,0-5 1,8-9-2,0-4-2,1-5 1,-2-3-1,-1-5 1,-1-2-2,-2-1 3,-4 1 2,-2 4 0,-2 1 3,-4 4 1,1 6 5,-5 1 8,-2 10 8,-2 5 11,-1 4 9,0 4 10,-1 4 2,3 5-2,0 0-5,2 2-9,2 1-9,0-2-11,4-2-9,4-3-10,-5-4-20,7-5-35,-4-5-48,5-4-63,-1-8-200,2-2-167,0-10-68,2 3-10,3-7-37,-2 0-19</inkml:trace>
          <inkml:trace contextRef="#ctx0" brushRef="#br0" timeOffset="-2187.4283">1232 244 214,'4'-8'594,"-2"3"44,0-1-35,-2 1-7,5 2-153,-4 3-153,2 3-97,-2 3-60,5 4-36,-5 3-23,2 4-19,-2 2-14,-1 1-12,0 7-8,0-2-7,-4 2-7,3 0-14,-2-4-22,0 0-34,3-3-44,0-5-48,0-8-155,6-3-173,-2-7-78,2-3-15,5 1-31,-3-8-39,6-1 165</inkml:trace>
          <inkml:trace contextRef="#ctx0" brushRef="#br0" timeOffset="-1906.1899">1366 353 435,'7'-13'576,"2"2"6,-5-1-27,-1 3-68,-3 1-158,-3 3-117,-4 3-71,-1 4-45,-8 5-32,-1 4-24,1 4-9,-1 1-6,-3 2 1,8 1-2,-1 1 3,3-3 7,6-1 3,4 2 1,4-3 1,7-5-3,5-3-3,6-2-10,6-3-9,6-4-17,-2-6-31,2 1-45,-1-5-60,0 2-204,-5-1-161,-5-2-70,-2 3-17,2-2-46,-7 7-13</inkml:trace>
          <inkml:trace contextRef="#ctx0" brushRef="#br0" timeOffset="-1124.9621">1722 333 224,'3'-4'479,"1"0"53,0 1-54,0-2-66,1-2-77,-1-1-89,0 1-74,-1-2-42,-2 1-17,2-1-12,-1 0-6,-2 1-1,-2 1 4,-1-1-5,-4 2-8,2 0-11,-6 3-8,-2 3-9,-2 7-9,-6 4-4,1 5 0,0 6 0,-1 4 4,4 2-2,5 2-5,3 0-6,5-1-6,6-3-8,6-4-8,9-2-9,5-10-6,8-2-6,5-8-14,1-8-14,5-2-13,-3-5-12,1-5-4,0-2 0,-6 0 9,-5-4 10,0 4 15,-6-2 16,-6 3 10,0-1 15,-5 7 15,-3 1 15,-4 0 11,1 7 9,-5 3 8,0 4 1,-5 4 0,-1 5-6,0 6-5,-1 5-9,-1 1-8,3 6-10,1-5-9,1 3-5,6-3-2,1 0-2,5-3-3,2-4-1,1-3-4,5-5-2,5-7-3,1-4-3,-2-4 0,6-4-5,-8-2 2,2-3-2,-5-3 1,-4 2 5,-3 3 3,-2 1 6,-2 4 6,0 5 8,-5 3 6,0 4 2,-5 7 0,5 4-1,0 5-7,0 2-15,7 4-34,-2 0-60,6-2-95,0-5-311,9-5-155,2-4-72,2-5-5,4-3-22,-1-5-6</inkml:trace>
        </inkml:traceGroup>
      </inkml:traceGroup>
    </inkml:traceGroup>
    <inkml:traceGroup>
      <inkml:annotationXML>
        <emma:emma xmlns:emma="http://www.w3.org/2003/04/emma" version="1.0">
          <emma:interpretation id="{AA51887A-C21B-4880-AB31-33A9E747AC66}" emma:medium="tactile" emma:mode="ink">
            <msink:context xmlns:msink="http://schemas.microsoft.com/ink/2010/main" type="paragraph" rotatedBoundingBox="19870,4577 22235,4776 22187,5348 19822,51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B362A17-8AB1-4E25-91C4-C4D0B599726E}" emma:medium="tactile" emma:mode="ink">
              <msink:context xmlns:msink="http://schemas.microsoft.com/ink/2010/main" type="line" rotatedBoundingBox="19870,4577 22235,4776 22187,5348 19822,5149"/>
            </emma:interpretation>
          </emma:emma>
        </inkml:annotationXML>
        <inkml:traceGroup>
          <inkml:annotationXML>
            <emma:emma xmlns:emma="http://www.w3.org/2003/04/emma" version="1.0">
              <emma:interpretation id="{68194695-4956-4DB5-8408-0FBA7E06601A}" emma:medium="tactile" emma:mode="ink">
                <msink:context xmlns:msink="http://schemas.microsoft.com/ink/2010/main" type="inkWord" rotatedBoundingBox="19870,4577 22235,4776 22187,5348 19822,5149"/>
              </emma:interpretation>
              <emma:one-of disjunction-type="recognition" id="oneOf1">
                <emma:interpretation id="interp5" emma:lang="ru-RU" emma:confidence="0">
                  <emma:literal>объем</emma:literal>
                </emma:interpretation>
                <emma:interpretation id="interp6" emma:lang="ru-RU" emma:confidence="0">
                  <emma:literal>об чем</emma:literal>
                </emma:interpretation>
                <emma:interpretation id="interp7" emma:lang="ru-RU" emma:confidence="0">
                  <emma:literal>об тем</emma:literal>
                </emma:interpretation>
                <emma:interpretation id="interp8" emma:lang="ru-RU" emma:confidence="0">
                  <emma:literal>об нем</emma:literal>
                </emma:interpretation>
                <emma:interpretation id="interp9" emma:lang="ru-RU" emma:confidence="0">
                  <emma:literal>об Чем</emma:literal>
                </emma:interpretation>
              </emma:one-of>
            </emma:emma>
          </inkml:annotationXML>
          <inkml:trace contextRef="#ctx0" brushRef="#br0" timeOffset="4577.9861">1101 1028 356,'-9'0'584,"1"0"16,-1 0-33,2 2-55,-3 1-160,-1-1-118,-1 6-73,-1 1-44,-2 4-29,-1 1-19,6 4-16,-1-3-13,4 1-12,3 2-10,4-3-7,3 3-2,5-2-5,3-3-1,8-2-3,3-4 3,2-2-1,4-5 1,-1-8 0,3-3 4,-5-4 4,2-3 5,-9-3 6,-2-6 9,-11-2 9,-9 0 2,-8 3-2,-10 3-3,-11 5-8,-9 10-21,-3 11-43,-1 5-66,1 7-154,3 6-224,10 5-113,9 2-44,16 4-15,12-2-50,10-1 141</inkml:trace>
          <inkml:trace contextRef="#ctx0" brushRef="#br0" timeOffset="5202.9635">1610 1114 325,'6'-2'591,"-6"-1"24,-3 2-34,-1-5-30,-3 3-136,-2 1-125,1-1-82,-2 6-50,-4-1-33,2 5-23,-4 1-18,6 2-15,-2 4-13,2 1-9,4 2-8,2 0-9,4 1-9,2 0-3,4-3-3,6 0-2,0-1-4,8-6-3,-2 0-2,4-6-4,1-4 0,3-5 0,-2-2 0,-3-7 1,3-4 6,-7-3 5,-4-3 3,-5-3 4,-5-1 5,-12-7 0,-6-2-2,-9 1-4,-10 0-1,-2 1-1,-3 6-3,1 0-1,3 5 0,7 7-1,7 4-2,6 5-6,11 1-4,10 4-1,11 2-12,7 3-23,6 5-42,2 2-66,3-1-82,-3 4-273,2 6-130,-6 3-48,-5 5 6,-2 3-31,-1 1 20</inkml:trace>
          <inkml:trace contextRef="#ctx0" brushRef="#br0" timeOffset="5515.4533">2008 991 371,'5'-10'562,"0"1"21,-3 1-48,-2 1-27,0 4-89,-2-2-94,-3 3-57,1 2-31,-3 2-22,2 4-27,-4 4-34,1 4-37,-3 3-39,2 5-58,1-2-87,-3 4-104,2-2-275,1 2-177,3-8-80,3 3-11,4-9-11,4 0-13</inkml:trace>
          <inkml:trace contextRef="#ctx0" brushRef="#br0" timeOffset="5937.3118">2123 1238 345,'0'3'589,"2"2"13,3-2-27,0-1-37,2-2-155,2-2-119,2-1-65,0-2-36,1-5-26,5 0-20,-1-3-18,-2-5-14,1 4-15,-2-4-11,-5-1-8,-1 3-9,-7-5-6,-1 7-7,-6 5-5,-9-1-9,1 8-5,-3 6-4,-9 7-5,5 6 0,-2 5 3,0 5 4,5 7 1,3 0 3,8 6 4,6-4-2,8-2-1,9 0-1,9-8-9,8-4-23,5-10-43,3-10-58,8-5-83,-2-8-259,2-4-149,-8-5-58,-3 1 2,-8-1-28,-1 3-3</inkml:trace>
          <inkml:trace contextRef="#ctx0" brushRef="#br0" timeOffset="6656.0379">2667 1273 133,'-4'-12'601,"0"4"53,0 1-40,-3 2 23,3 0-143,-2 3-171,0 2-99,2 4-51,3-1-28,-4 5-21,5 1-19,0 1-13,0 0-14,5 4-16,-1-1-13,4-4-9,3 3-13,5-5-7,1-3-8,4-4 0,4-8-8,3 1-3,3-5-1,-3-8 0,0-2 1,-6 0-1,-1-3 2,-3-1 1,-2 3 3,-6-1 2,-4 4 3,-1 6 2,-4 2 5,-2 9 4,-2 3 4,-3 3 4,4 9 3,-3 0 8,1 5 0,3 1-1,1 1 0,0 3-6,4-5-9,2 0-6,2-4-7,3-2 0,2-3-5,2-8-1,5-4-2,-2-4 1,4-7-3,-1-7-2,1-2 0,-6-1-3,2-2 6,-5 5 6,-5 2 5,-1 7 7,-3 4 8,-2 9 15,-4 3 7,-2 9-2,0 8 1,-3 5-11,6 6-35,1 1-80,1-3-129,8-2-222,2-7-253,6 0-120,-2-7-32,-1 2 35,4-7-1,-1-1 178</inkml:trace>
        </inkml:traceGroup>
      </inkml:traceGroup>
    </inkml:traceGroup>
    <inkml:traceGroup>
      <inkml:annotationXML>
        <emma:emma xmlns:emma="http://www.w3.org/2003/04/emma" version="1.0">
          <emma:interpretation id="{E0D67725-CEFB-4C9A-BE6B-C5468A262005}" emma:medium="tactile" emma:mode="ink">
            <msink:context xmlns:msink="http://schemas.microsoft.com/ink/2010/main" type="paragraph" rotatedBoundingBox="20191,5710 24061,5801 24048,6352 20178,626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38EE76EC-839C-493C-A58C-FCC3362C5CB7}" emma:medium="tactile" emma:mode="ink">
              <msink:context xmlns:msink="http://schemas.microsoft.com/ink/2010/main" type="line" rotatedBoundingBox="20191,5710 24061,5801 24048,6352 20178,6261"/>
            </emma:interpretation>
          </emma:emma>
        </inkml:annotationXML>
        <inkml:traceGroup>
          <inkml:annotationXML>
            <emma:emma xmlns:emma="http://www.w3.org/2003/04/emma" version="1.0">
              <emma:interpretation id="{C02338F1-CCE9-4DA1-9BF3-1CB68ED47773}" emma:medium="tactile" emma:mode="ink">
                <msink:context xmlns:msink="http://schemas.microsoft.com/ink/2010/main" type="inkWord" rotatedBoundingBox="20191,5711 21530,5742 21517,6277 20178,6245"/>
              </emma:interpretation>
              <emma:one-of disjunction-type="recognition" id="oneOf2">
                <emma:interpretation id="interp10" emma:lang="ru-RU" emma:confidence="0">
                  <emma:literal>100</emma:literal>
                </emma:interpretation>
                <emma:interpretation id="interp11" emma:lang="ru-RU" emma:confidence="0">
                  <emma:literal>10</emma:literal>
                </emma:interpretation>
                <emma:interpretation id="interp12" emma:lang="ru-RU" emma:confidence="0">
                  <emma:literal>1000</emma:literal>
                </emma:interpretation>
                <emma:interpretation id="interp13" emma:lang="ru-RU" emma:confidence="0">
                  <emma:literal>10.</emma:literal>
                </emma:interpretation>
                <emma:interpretation id="interp14" emma:lang="ru-RU" emma:confidence="0">
                  <emma:literal>1 000</emma:literal>
                </emma:interpretation>
              </emma:one-of>
            </emma:emma>
          </inkml:annotationXML>
          <inkml:trace contextRef="#ctx0" brushRef="#br0" timeOffset="30311.5463">1225 2115 330,'0'2'538,"3"-1"23,-3 2-54,0 1-52,0-4-136,0 3-111,0-1-71,0-2-36,0 2-27,-6 1-20,5 1-11,-2-3-4,2 3-8,1-1 1,0 0 0,0-3 2,1 0-1,3-3-4,3-4-2,4-1-5,-1-6-2,1 0-2,2-2 5,1-7 8,0 2 7,-1-1 13,-5 0 13,3-2 9,0 2 9,-2 0 6,-2 5 0,-2 2-4,0 3-11,-3 2-15,-2 5-12,0 5-9,0 8-1,-2 6 1,-3 8 2,1 8 5,4 4 5,4 7-4,3-1-8,3 6-9,6-1-10,1-2-4,-1-3-6,2-3-4,-1-8-4,-1 0-7,-2-10-18,0-4-37,-4-5-56,-6-5-75,-2-10-121,-2-5-248,0-2-108,0-6-25,0 2 15,0-1-33,2 2 85</inkml:trace>
          <inkml:trace contextRef="#ctx0" brushRef="#br0" timeOffset="30749.0326">1759 2095 46,'11'-12'529,"0"0"69,-3 2-20,-2 0-15,1 3-107,-3 0-154,-2 3-96,-2 2-53,0 4-31,-5 5-20,-3 4-16,0 3-3,-1 5-3,1 5-9,-3 1-10,5 4-7,-1 1-10,3-1-11,5 0-9,6-2-8,2-3-8,6-2-3,3-7-5,6-3-5,2-5 0,2-3-4,-1-8 10,1-5 4,-4-4 2,-4-6 4,-8-5 3,-5-1 1,-10-6-25,-11 1-24,-10 5-26,-10 3-27,-4 7-40,-6 4-58,2 10-224,3 9-130,3 2-52,8 10-13,11 2-55,10 2-7</inkml:trace>
          <inkml:trace contextRef="#ctx0" brushRef="#br0" timeOffset="31311.5149">2328 2155 513,'0'-5'622,"0"-1"-11,-1-3-11,-2 4-68,2-1-154,-5-1-116,5 5-75,-2-3-47,-3 3-37,0 4-28,0 1-19,-5 1-8,1 4 0,-6 2 2,4 5 2,-4 5-1,4 0-2,1 3-3,0 4-6,5 0-5,1-2-9,10 3-2,5-2-8,2 0-2,11-5-2,5-4-7,4-4 1,1-6-3,8-7-1,0-7-1,-2-6-2,-3-8 2,-8-4-1,-4-8 0,-10-2 0,-11-3-2,-12 3-3,-14 4-15,-14 9-40,-6 7-83,-6 7-277,0 11-180,4 9-89,6 5-28,9 7-17,11 5-36</inkml:trace>
        </inkml:traceGroup>
        <inkml:traceGroup>
          <inkml:annotationXML>
            <emma:emma xmlns:emma="http://www.w3.org/2003/04/emma" version="1.0">
              <emma:interpretation id="{4DFFC582-7620-41FA-A789-7EBDC760809E}" emma:medium="tactile" emma:mode="ink">
                <msink:context xmlns:msink="http://schemas.microsoft.com/ink/2010/main" type="inkWord" rotatedBoundingBox="22273,5759 24061,5801 24048,6352 22260,6310"/>
              </emma:interpretation>
              <emma:one-of disjunction-type="recognition" id="oneOf3">
                <emma:interpretation id="interp15" emma:lang="ru-RU" emma:confidence="0">
                  <emma:literal>Ира</emma:literal>
                </emma:interpretation>
                <emma:interpretation id="interp16" emma:lang="ru-RU" emma:confidence="0">
                  <emma:literal>Идти</emma:literal>
                </emma:interpretation>
                <emma:interpretation id="interp17" emma:lang="ru-RU" emma:confidence="0">
                  <emma:literal>Игра</emma:literal>
                </emma:interpretation>
                <emma:interpretation id="interp18" emma:lang="ru-RU" emma:confidence="0">
                  <emma:literal>Изо</emma:literal>
                </emma:interpretation>
                <emma:interpretation id="interp19" emma:lang="ru-RU" emma:confidence="0">
                  <emma:literal>МВт</emma:literal>
                </emma:interpretation>
              </emma:one-of>
            </emma:emma>
          </inkml:annotationXML>
          <inkml:trace contextRef="#ctx0" brushRef="#br0" timeOffset="46248.5444">3302 2074 243,'0'2'499,"1"-2"42,-1-2-51,4-4-53,-1-1-77,1-2-95,0 1-69,1-1-33,-3-1-15,3 1-4,-1 0 2,-3 2 2,5-1-8,-5 2-10,2 1-18,-2 4-17,4 1-11,-3 3-9,0 9-8,1 3-4,-3 8-3,0 3-2,0 6-13,0 2-9,0 0-15,0 3-7,0-1-7,0-1-13,-3-3-25,1-3-34,2-4-50,-2-6-60,-3-4-68,1-3-200,-3-4-160,2-8-56,0-3 6,1-3-13,1-5-25</inkml:trace>
          <inkml:trace contextRef="#ctx0" brushRef="#br0" timeOffset="46936.0176">3404 2001 472,'3'-9'569,"-2"0"1,-1 4-55,3-2-59,-2 1-118,-1 4-106,0-3-61,3 5-40,0 0-22,-2 0-16,2 5-17,-1 1-6,2 3-6,0 4-8,0 2-6,0 4-9,2 2-7,-2 2-7,0 3-7,0 3-6,-2-3-1,2 1-6,0-1-2,2-6-1,-5 0-3,3-5 0,1-2-1,-1-4-1,3-7 0,3-2-1,1-9-1,2-2-2,2-8 0,2-3-1,0-1-1,1-5 1,-2-2-1,4 0 2,-3-1 8,0 3-3,-2-1 5,-2 7 10,-1 2 9,-1 3 5,-5 5-3,4 0 2,-4 5 2,0 3-2,-1 4 2,-4 4 5,-1 7 7,0 7 11,0 2 15,-1 9 7,1 1-8,0 6-7,1 3-4,3 1-11,6 3-18,-3-1-16,9-2-2,-4-4-9,4-4-19,-1-1-36,2-8-48,-5-8-62,0-5-70,-4-10-160,0-6-196,1-5-75,-1-4-2,2 0 7,-2 0-40,1-4 165</inkml:trace>
          <inkml:trace contextRef="#ctx0" brushRef="#br0" timeOffset="47264.13">4010 2135 285,'0'-5'567,"6"0"35,-2 1-24,-3 0-37,2 2-143,-1 0-118,0 4-69,2 0-42,1 6-29,-4 7-24,2 2-13,0 5-14,-3 4-14,0 4-18,0 2-15,0 0-14,0 0-12,1 2-13,2-4-25,1 0-42,0-7-54,5-5-74,-1-4-244,1-8-145,-1-5-52,0-2-2,-1-5-39,2-6 5</inkml:trace>
          <inkml:trace contextRef="#ctx0" brushRef="#br0" timeOffset="47920.366">4056 2168 136,'-7'-13'486,"6"2"56,-3 0-33,4 3-61,0-2-91,0 1-115,4-2-73,2 4-44,-2-5-22,3 1-12,3 2-10,-2 0-5,2 2-7,0-2-6,1 0-6,1 3-10,4 0-7,-4-1-8,4 4-6,1 3-8,-1 0-5,0 0-1,1 3-4,-2 1-3,-2-1-2,-2 3 1,-3 0-3,-4 1 1,-2 1 0,-4 1 0,-4 0 0,-3 1-2,-4 1 1,1 2-1,-5-4 0,2-1 0,3 1-2,1-3 1,6 3 0,-2-6 1,7 4-1,2-3 1,7 2 1,2-1-1,6 2 2,7-1 1,-1 3 0,8-1 0,0 3 1,1-1 0,-2 2 0,-2 2 0,-5 1 1,-3 0 3,-6 3 6,-10-2 12,-4 4 8,-10-5 6,-6 2 7,-11-1-3,-5-5-3,-2 1-12,-2-4-8,-1-1-7,8-2-9,1-2-9,6 1-22,6-1-28,6 1-41,6-4-57,6 4-187,9-4-175,1 0-72,5-2-19,7 0-32,0 0-33</inkml:trace>
          <inkml:trace contextRef="#ctx0" brushRef="#br0" timeOffset="49279.6976">4717 2206 295,'-16'-16'565,"0"3"26,4 3-31,-1-2-46,5 6-153,2 1-121,0 4-70,6 1-38,7 1-23,6 4-15,8 1-7,10 1-11,2-1-13,11 2-16,-1-3-30,2 1-56,-3-1-87,-1-5-274,-5 0-139,-4-5-68,-5 5-25,-6-2-56,-9 2 17</inkml:trace>
          <inkml:trace contextRef="#ctx0" brushRef="#br0" timeOffset="49029.6988">4713 2284 34,'4'-4'508,"2"1"77,-5-1-13,2-2-42,1-1-66,0-2-137,1 1-96,-4 1-52,2-1-36,-2 1-24,5-1-19,-5 4-17,4 0-10,-3-2-11,0 5-8,-1 1-5,2 1-2,0 6 1,1 0-1,-4 6-1,1 4 0,2 2-8,1 5-10,0 1-9,1 2-10,2 0-5,-2 0-17,4-5-22,-2 0-35,0-4-47,-3 0-56,2-7-89,-2-4-228,-4-7-103,0 0-28,0-7-1,-2-4-47,0-4 54</inkml:trace>
        </inkml:traceGroup>
      </inkml:traceGroup>
    </inkml:traceGroup>
    <inkml:traceGroup>
      <inkml:annotationXML>
        <emma:emma xmlns:emma="http://www.w3.org/2003/04/emma" version="1.0">
          <emma:interpretation id="{8750D6F2-65AE-46BB-86F5-19E7929EF221}" emma:medium="tactile" emma:mode="ink">
            <msink:context xmlns:msink="http://schemas.microsoft.com/ink/2010/main" type="paragraph" rotatedBoundingBox="20543,7036 23605,7120 23585,7808 20524,772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42D1AD8-9247-4BF0-A774-553F407C095A}" emma:medium="tactile" emma:mode="ink">
              <msink:context xmlns:msink="http://schemas.microsoft.com/ink/2010/main" type="line" rotatedBoundingBox="20543,7036 23605,7120 23585,7808 20524,7724"/>
            </emma:interpretation>
          </emma:emma>
        </inkml:annotationXML>
        <inkml:traceGroup>
          <inkml:annotationXML>
            <emma:emma xmlns:emma="http://www.w3.org/2003/04/emma" version="1.0">
              <emma:interpretation id="{908F7D17-4C4F-4047-9369-5F29774FEE78}" emma:medium="tactile" emma:mode="ink">
                <msink:context xmlns:msink="http://schemas.microsoft.com/ink/2010/main" type="inkWord" rotatedBoundingBox="20543,7053 21485,7079 21466,7750 20524,7724"/>
              </emma:interpretation>
              <emma:one-of disjunction-type="recognition" id="oneOf4">
                <emma:interpretation id="interp20" emma:lang="ru-RU" emma:confidence="0">
                  <emma:literal>50</emma:literal>
                </emma:interpretation>
                <emma:interpretation id="interp21" emma:lang="ru-RU" emma:confidence="0">
                  <emma:literal>505</emma:literal>
                </emma:interpretation>
                <emma:interpretation id="interp22" emma:lang="ru-RU" emma:confidence="0">
                  <emma:literal>500</emma:literal>
                </emma:interpretation>
                <emma:interpretation id="interp23" emma:lang="ru-RU" emma:confidence="0">
                  <emma:literal>5</emma:literal>
                </emma:interpretation>
                <emma:interpretation id="interp24" emma:lang="ru-RU" emma:confidence="0">
                  <emma:literal>#0</emma:literal>
                </emma:interpretation>
              </emma:one-of>
            </emma:emma>
          </inkml:annotationXML>
          <inkml:trace contextRef="#ctx0" brushRef="#br0" timeOffset="59763.7416">1621 3282 104,'5'-4'516,"-3"-1"63,2-3-21,1-1-45,-4 0-91,2 3-137,-2 1-84,2-2-53,0 3-33,-3 0-27,1 1-22,-1 1-19,3 2-6,-3 2-6,-3 7-1,2 0-3,-5 2-1,1 9 0,-4 0-8,1 3-6,-2 4-7,4-2-3,2 1-6,0-3-1,1-2-1,3-1-4,5-3 0,3-5 0,6-1 1,3-4 1,2-2 0,2-2 3,7 4 0,-2-3-2,2 5 2,-2-1-2,-3 7 3,-5 0 1,-8 7 2,-4 1 2,-4 3 2,-8-1 1,-5 6 1,-2-3-3,-9-1 3,0-1-2,-5-5 2,-1 2-5,3-7 1,0-5-2,2-2-8,2-5-14,4-7-27,2-3-42,5-9-58,2-5-242,1-3-134,4-7-58,3 1-16,3-5-57,-2 3 7</inkml:trace>
          <inkml:trace contextRef="#ctx0" brushRef="#br0" timeOffset="60076.232">1718 3273 83,'13'-12'518,"-2"3"60,1 1-22,-1 1-37,-2 1-99,-1 2-136,1-1-81,-1 4-42,1-2-26,-1 6-23,2-2-22,2 4-22,1 0-18,6 0-18,3 2-17,5 1 4,3-1-9,5-1-25,-1-2-41,-2 1-58,-2-1-201,-7 0-179,-3-2-83,-9 3-20,-7 1-42,-8 5-24</inkml:trace>
          <inkml:trace contextRef="#ctx0" brushRef="#br0" timeOffset="60638.7116">2208 3536 352,'7'-7'582,"-3"0"11,0 1-34,-1-3-57,-1 6-170,-2-2-128,0 2-69,-5 6-41,1 2-22,-4 5-11,-3 3 1,-2 5 0,0 5-6,2 4-4,1-1-7,2 4-7,-2 0-10,9 0-9,-2 0-6,6 0-2,1-2-4,4-3-3,3-3-1,2 0-2,7-6 1,1-4 0,4-7 1,6-5 1,3-5-1,0-7 0,3-3 1,-3-8 1,-2-3 5,-4-4 12,-7-4 11,-7-2 14,-10-1 13,-8 1 6,-14 3-2,-12 3-5,-11 9-15,-3 8-18,-7 7-26,1 7-37,1 11-74,5 3-94,11 1-266,10 6-134,15-3-56,15 3-6,17-3-32,12-2 29</inkml:trace>
        </inkml:traceGroup>
        <inkml:traceGroup>
          <inkml:annotationXML>
            <emma:emma xmlns:emma="http://www.w3.org/2003/04/emma" version="1.0">
              <emma:interpretation id="{8EB31B60-A748-4190-BD69-07C3B24103E7}" emma:medium="tactile" emma:mode="ink">
                <msink:context xmlns:msink="http://schemas.microsoft.com/ink/2010/main" type="inkWord" rotatedBoundingBox="22055,7077 23605,7120 23588,7713 22039,7670"/>
              </emma:interpretation>
              <emma:one-of disjunction-type="recognition" id="oneOf5">
                <emma:interpretation id="interp25" emma:lang="ru-RU" emma:confidence="0">
                  <emma:literal>14 Вт</emma:literal>
                </emma:interpretation>
                <emma:interpretation id="interp26" emma:lang="ru-RU" emma:confidence="0">
                  <emma:literal>44 Вт</emma:literal>
                </emma:interpretation>
                <emma:interpretation id="interp27" emma:lang="ru-RU" emma:confidence="0">
                  <emma:literal>#4 Вт</emma:literal>
                </emma:interpretation>
                <emma:interpretation id="interp28" emma:lang="ru-RU" emma:confidence="0">
                  <emma:literal>14 Вт;</emma:literal>
                </emma:interpretation>
                <emma:interpretation id="interp29" emma:lang="ru-RU" emma:confidence="0">
                  <emma:literal>145 Вт</emma:literal>
                </emma:interpretation>
              </emma:one-of>
            </emma:emma>
          </inkml:annotationXML>
          <inkml:trace contextRef="#ctx0" brushRef="#br0" timeOffset="61326.1875">3085 3343 511,'7'-3'592,"-2"0"-15,2-2-40,2 1-63,-1-1-163,2 1-105,0 2-60,-2 0-30,2-3-20,0 5-16,1 0-4,-5 3-6,0 3 2,-1 3-1,-4 6-1,-1 4-8,-1 7-6,-4 3-12,-1 6-13,0-1-7,-3 2-6,2 2-6,-4 1-6,5-5 0,-2-1-12,1-3-20,0-6-31,6-5-36,-3-4-45,4-7-75,4-1-208,3-7-130,1-4-45,5-5-9,-1-3-47,4-6 18</inkml:trace>
          <inkml:trace contextRef="#ctx0" brushRef="#br0" timeOffset="61888.6756">3258 3364 533,'0'-20'629,"-1"4"-18,-2-2-4,3 3-79,3 4-182,-2 1-118,5 1-72,-2 3-45,2 3-31,2 3-21,1 3-8,-3 2 0,0 5-1,4 3 4,-6 4-5,0 4-2,-2 6-8,0 0-6,3 2-8,-1 2-8,0-3-4,0 0-4,0-5-4,3-1-3,2-8-2,-1-3 0,5-4-1,2-7-1,-1-4-1,4-4 0,3-7 0,-4-3 2,4-5 0,2-4 0,-4-3 4,1 0 1,1-3-1,-7 6-1,0 2 2,-2 3-1,-2 3-1,-3 4-1,-2 6 1,-1 3 8,-2 9 12,-2 2 16,0 15 17,-2 6 14,-2 11 11,2 3-1,-1 7-5,3 3-11,0-3-14,5 5-15,-3-4-11,2-3-25,1-9-39,-4-6-61,6-6-88,0-13-144,1-9-252,7-6-114,3-11-28,-2-3 18,8-3-25,-3-4 100</inkml:trace>
          <inkml:trace contextRef="#ctx0" brushRef="#br0" timeOffset="62779.2722">3923 3501 474,'-7'-24'597,"-1"3"-4,1-3-18,1 3-82,6 2-164,4 0-106,2 1-64,5 1-40,2 2-25,2 2-22,6-1-13,2 5-10,-2 0-9,4 4-7,-1-1-7,0 4-5,-3 1-7,-2 2-3,-2 1-2,-2 4-1,-4-1 1,-2 1 4,-3 3 0,-6 0 2,-2 2-1,-5 1-1,-1 1-3,-2 1-3,-4 0-2,0-3-2,3 1-3,0-3 0,2 0 0,5 0 0,0 0 1,4-2 1,0 2 3,4 0 0,3 2 3,3 0-3,4 6-2,0-1 0,4 3-1,-1 2 0,0 3 0,-1 2 4,0 0-1,-8 0 1,1-3 3,-7 1 1,-4-2-1,-4-3 4,-5-3 6,-5-2 4,-3-4 1,-4-3-1,-3-4-1,-2 0-1,3-3-8,-1-3-8,7 2-6,2-1-16,2 0-31,6 2-42,5-4-52,5 3-67,6-1-253,10 2-123,3 0-38,3 0 0,10 0-47,-1 0 15</inkml:trace>
          <inkml:trace contextRef="#ctx0" brushRef="#br0" timeOffset="62169.9164">3895 3471 525,'0'-13'639,"0"2"-6,2 0 15,0 5-76,3 1-175,-4 1-116,5 4-69,-2 5-50,0 5-37,0 4-21,2 3-7,-2 5-9,3 0-15,-3 7-12,3 3-16,2 0-12,-5 2-11,2 0-16,-2 3-28,0-2-34,-1-6-48,-2-2-60,2-5-72,0-5-202,-3-7-159,1-5-58,-1-5 0,3-10-13,-3-3-24</inkml:trace>
          <inkml:trace contextRef="#ctx0" brushRef="#br0" timeOffset="63294.8806">4420 3563 505,'-19'-13'615,"2"-1"-8,2 5-2,5 0-81,3-2-168,3 3-112,8 0-72,4-2-52,5 5-41,4 0-31,5 1-25,-1 4-34,3 0-56,-2-2-105,2-1-249,3 3-126,-4-1-55,3 1-23,2 0-56,-3 0 66</inkml:trace>
          <inkml:trace contextRef="#ctx0" brushRef="#br0" timeOffset="63060.5128">4514 3648 51,'9'-19'548,"-2"4"72,-2 0-24,1 0 5,-5 4-123,2 3-166,-2 3-101,2 4-58,-1 2-40,-2 8-30,-2 5-18,-1 5-10,-1 3-12,3 5-10,-5 3-8,5-2-10,-2-1-7,2 2-20,1-6-33,1-2-51,2-6-71,-2-4-238,6-4-137,-3-7-54,3-5-13,-1-4-51,-3-2 18</inkml:trace>
        </inkml:traceGroup>
      </inkml:traceGroup>
    </inkml:traceGroup>
    <inkml:traceGroup>
      <inkml:annotationXML>
        <emma:emma xmlns:emma="http://www.w3.org/2003/04/emma" version="1.0">
          <emma:interpretation id="{699F4189-2791-40F5-B711-3BA7831AD4A0}" emma:medium="tactile" emma:mode="ink">
            <msink:context xmlns:msink="http://schemas.microsoft.com/ink/2010/main" type="paragraph" rotatedBoundingBox="20213,8619 23676,8808 23644,9402 20181,921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3B4A065D-CADD-4843-9933-F46A83959C9D}" emma:medium="tactile" emma:mode="ink">
              <msink:context xmlns:msink="http://schemas.microsoft.com/ink/2010/main" type="line" rotatedBoundingBox="20213,8619 23676,8808 23644,9402 20181,9214"/>
            </emma:interpretation>
          </emma:emma>
        </inkml:annotationXML>
        <inkml:traceGroup>
          <inkml:annotationXML>
            <emma:emma xmlns:emma="http://www.w3.org/2003/04/emma" version="1.0">
              <emma:interpretation id="{11C25E90-1CB4-4B30-ADB5-4193CCEC4362}" emma:medium="tactile" emma:mode="ink">
                <msink:context xmlns:msink="http://schemas.microsoft.com/ink/2010/main" type="inkWord" rotatedBoundingBox="20213,8626 21541,8698 21511,9233 20184,9161"/>
              </emma:interpretation>
              <emma:one-of disjunction-type="recognition" id="oneOf6">
                <emma:interpretation id="interp30" emma:lang="ru-RU" emma:confidence="0">
                  <emma:literal>130</emma:literal>
                </emma:interpretation>
                <emma:interpretation id="interp31" emma:lang="ru-RU" emma:confidence="0">
                  <emma:literal>10</emma:literal>
                </emma:interpretation>
                <emma:interpretation id="interp32" emma:lang="ru-RU" emma:confidence="0">
                  <emma:literal>100</emma:literal>
                </emma:interpretation>
                <emma:interpretation id="interp33" emma:lang="ru-RU" emma:confidence="0">
                  <emma:literal>1330</emma:literal>
                </emma:interpretation>
                <emma:interpretation id="interp34" emma:lang="ru-RU" emma:confidence="0">
                  <emma:literal>1030</emma:literal>
                </emma:interpretation>
              </emma:one-of>
            </emma:emma>
          </inkml:annotationXML>
          <inkml:trace contextRef="#ctx0" brushRef="#br0" timeOffset="80899.587">1229 5083 389,'0'0'556,"3"1"16,-2-1-51,2 0-51,-1-1-131,-2-2-105,2 1-59,0-2-37,2-2-25,0-1-21,3-1-17,2-6-13,2 4-11,-3-4-9,5-5-4,0 1-1,-2-2 2,1-2 0,-1 1 2,-1 0 0,-3 5 1,-3 1-7,1 0-3,-3 8-9,0-1-5,1 7-4,-3 2-2,0 9-1,0 2 6,0 6 5,4 5 3,-3 5 5,6 4 2,2 5 1,-1 3-6,1 3-1,-3 0-5,3-3-4,-1-1-4,-1-4-5,-1-6-7,1-3-20,0-5-34,-3-6-51,-3-6-72,2-9-195,-1-5-194,0-6-84,0-4-16,5 6-8,-1-5-38,2 2 204</inkml:trace>
          <inkml:trace contextRef="#ctx0" brushRef="#br0" timeOffset="81649.5627">1676 4879 317,'-6'-9'573,"6"5"21,-1-3-28,-2 3-46,3 0-145,0-3-119,3 4-73,1-5-42,5 4-32,2-2-21,3 2-20,4-1-13,3 5-14,0 0-10,3 0-11,1 5-6,-1 2-9,0 3-2,-2 2 0,-5 4 1,-5 1 0,-3 2 0,-5 3 2,-7-1 0,-1-3-2,-4 5-3,-5-4 2,0-4-1,1 0-1,-1-4 1,-1-1-1,8-3 1,0-2-2,1-2-1,4 2 1,2-1-2,6-2-1,2 2-1,3 0 2,5 1 0,4 1 4,6 3 4,-4 2 4,5 0 2,-1 4 0,1-1 1,-1 1-7,-6 5-3,-2-3-2,-6 0-1,-6 2 0,-6-1 1,-6-4 1,-6 1-3,-11 0-2,-1-4-2,-12 2 2,-2-8 9,-1 3 7,2-6 7,1 0 8,3-2 5,7-2-2,-2 0-10,10-1-9,5 3-15,6 0-25,3 0-38,10 0-61,3-5-114,8 5-235,5-3-113,3 1-37,8 0-11,-2-1-48,5 3 88</inkml:trace>
          <inkml:trace contextRef="#ctx0" brushRef="#br0" timeOffset="82087.05">2352 5154 18,'7'-15'538,"-3"1"76,2 2-18,-3 2-4,-2-2-91,2 5-162,-3 1-101,0 2-62,-3 1-40,2 6-29,-8 1-23,2 6-17,-4 5-12,-1 5-14,2 2-9,-6 3-14,5 3-7,4 2-6,3 0-2,4-2 0,10 0-2,0-7 2,9 1-1,8-7-2,1-7-2,3-6-1,4-5-2,-3-8 0,-3-7 4,-8-8 4,-3-4 6,-12-2 8,-10-6 4,-10 0 3,-13 2-1,-6 5-3,-2 3-7,-3 11-27,1 9-61,7 4-116,4 10-272,8 6-137,14 7-62,7 12-17,10-2-46,14 6 57</inkml:trace>
        </inkml:traceGroup>
        <inkml:traceGroup>
          <inkml:annotationXML>
            <emma:emma xmlns:emma="http://www.w3.org/2003/04/emma" version="1.0">
              <emma:interpretation id="{2710D0B1-9958-471E-B912-01E4D95FFD17}" emma:medium="tactile" emma:mode="ink">
                <msink:context xmlns:msink="http://schemas.microsoft.com/ink/2010/main" type="inkWord" rotatedBoundingBox="22117,8723 23676,8808 23644,9402 22085,9317"/>
              </emma:interpretation>
              <emma:one-of disjunction-type="recognition" id="oneOf7">
                <emma:interpretation id="interp35" emma:lang="ru-RU" emma:confidence="0">
                  <emma:literal>МВт</emma:literal>
                </emma:interpretation>
                <emma:interpretation id="interp36" emma:lang="ru-RU" emma:confidence="0">
                  <emma:literal>14 Вт</emma:literal>
                </emma:interpretation>
                <emma:interpretation id="interp37" emma:lang="ru-RU" emma:confidence="0">
                  <emma:literal>МВ:</emma:literal>
                </emma:interpretation>
                <emma:interpretation id="interp38" emma:lang="ru-RU" emma:confidence="0">
                  <emma:literal>24 Вт</emma:literal>
                </emma:interpretation>
                <emma:interpretation id="interp39" emma:lang="ru-RU" emma:confidence="0">
                  <emma:literal>МВт.</emma:literal>
                </emma:interpretation>
              </emma:one-of>
            </emma:emma>
          </inkml:annotationXML>
          <inkml:trace contextRef="#ctx0" brushRef="#br0" timeOffset="82712.0301">3141 5037 332,'6'-15'592,"0"5"17,5-4-31,-4 4-39,2 0-169,-3 3-127,0-3-78,0 10-40,-2 0-21,3 5-12,-3 7-5,-1 5-4,-1 4-9,0 7-10,-2 4-15,-2 5-16,0 4-10,-1-1-10,2 4-5,-2-3-14,2 0-29,-5-8-38,2-1-59,3-10-107,-4-7-237,3-11-108,2-4-32,0 0-8,2-9-51,0-9 81</inkml:trace>
          <inkml:trace contextRef="#ctx0" brushRef="#br0" timeOffset="83258.8879">3248 5046 280,'0'-21'570,"0"3"21,2-1-33,1 4-29,1 3-173,3 2-121,-3 0-75,2 1-38,5 2-25,-3 4-15,2 0-9,1 3-6,0 3-1,-1 3-5,-3 2-6,2 7-6,-5 3-7,0 3-5,0 4-11,2 2-9,-5 0-7,5 3-7,1 1-4,1-6-3,3-1-1,-1-7-1,2-4 2,0-6 0,6-5 4,-4-7 0,3-7 0,3-3 0,-5-3 0,0-5 3,2-3 1,-1-2 1,-4-1 1,1 1 7,-2 1 3,-3 4 11,2 5 4,-3-2-1,0 10 4,-3 2-2,2 5 1,-2 6 5,2 5 3,-5 10 11,4 6 4,-5 10 3,2 3-8,0 9-11,0 4-10,3-1-13,-1 4-13,2-3-28,-2-4-43,3-7-64,1-5-81,1-12-265,2-9-154,4-8-59,-1-10 4,4-5-20,1-8-10</inkml:trace>
          <inkml:trace contextRef="#ctx0" brushRef="#br0" timeOffset="83555.7534">3943 5174 547,'1'-10'633,"-1"0"-16,3 1 5,-1 3-94,0 1-175,0 5-111,5 0-68,-6 6-46,3 8-33,1 0-14,-1 4-10,-1 9-14,-3 2-9,0 2-9,-3 5-9,1-2-9,0 3-9,-3-1-13,5-7-30,-1-2-41,-2-4-58,3-7-61,3-5-209,-3-11-155,4-2-60,0-7-3,1-6-31,0-5-15</inkml:trace>
          <inkml:trace contextRef="#ctx0" brushRef="#br0" timeOffset="84118.2353">3972 5125 276,'-7'-30'569,"6"4"30,-2 3-33,3 2-31,4 3-169,3 4-124,3-1-75,6 3-49,2 4-30,3 1-20,0 2-13,3 0-9,-1 3-5,3-1-3,-4 3 0,-1 3-4,-3 1-1,0 4-3,-5-1-3,-5 6-3,-1 0-6,-7 1-4,-2 4-2,-3-1-5,-3-1-4,-3 1-3,-2-3-1,1 1 0,-1-4-2,0 2 0,5-4 2,-2-3-1,6 0 1,2 1-1,2 0 1,5-4 0,2 4-1,3-3 2,2 2-3,8 6 1,-1-2 1,2 3-1,3 2 1,-3-1 0,3 6 2,-4-1 0,-5-2 2,-5 5 2,-3 0 0,-10-1 0,-3 0 2,-6-2 0,-8-1-5,-6-4 1,0-4 0,-3 2-2,1-5-2,2 0-11,3-6-22,5-1-39,4 0-49,7-7-138,7-3-210,7 0-95,9-5-34,6 6-17,3 0-54,6 0 131</inkml:trace>
          <inkml:trace contextRef="#ctx0" brushRef="#br0" timeOffset="84571.3429">4503 5183 410,'-12'-24'628,"3"7"4,2 0-9,6 5-26,2-2-204,3 6-134,8 1-87,4 3-69,4 4-88,4 0-109,-1 4-288,5-2-147,-2 0-74,0 5-31,-3 1-59,1-1 19</inkml:trace>
          <inkml:trace contextRef="#ctx0" brushRef="#br0" timeOffset="84383.845">4530 5316 131,'5'-8'582,"1"2"50,-2 1-39,0 2 14,-2 3-159,0 5-161,3 4-104,-5 3-59,1 3-37,2 7-29,-3 0-19,1-2-19,-1 4-9,3-2-23,-1-4-30,0 0-44,2-9-80,1-1-210,-5-8-136,7-8-52,-3 1-19,-3-8-58,-1-2 38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9:41.05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2B3A11D8-9FCF-46A7-9113-DDB031853DFE}" emma:medium="tactile" emma:mode="ink">
          <msink:context xmlns:msink="http://schemas.microsoft.com/ink/2010/main" type="writingRegion" rotatedBoundingBox="11943,5324 13292,5943 12927,6739 11578,6119"/>
        </emma:interpretation>
      </emma:emma>
    </inkml:annotationXML>
    <inkml:traceGroup>
      <inkml:annotationXML>
        <emma:emma xmlns:emma="http://www.w3.org/2003/04/emma" version="1.0">
          <emma:interpretation id="{0CE47212-BE67-40D9-AA72-F455A7909634}" emma:medium="tactile" emma:mode="ink">
            <msink:context xmlns:msink="http://schemas.microsoft.com/ink/2010/main" type="paragraph" rotatedBoundingBox="11943,5324 13292,5943 12927,6739 11578,61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5CF2B9-57C6-45D0-B3B9-DF0285D5B8E4}" emma:medium="tactile" emma:mode="ink">
              <msink:context xmlns:msink="http://schemas.microsoft.com/ink/2010/main" type="line" rotatedBoundingBox="11943,5324 13292,5943 12927,6739 11578,6119"/>
            </emma:interpretation>
          </emma:emma>
        </inkml:annotationXML>
        <inkml:traceGroup>
          <inkml:annotationXML>
            <emma:emma xmlns:emma="http://www.w3.org/2003/04/emma" version="1.0">
              <emma:interpretation id="{F8B2E783-8E16-4B47-BE29-04BEEF2990F1}" emma:medium="tactile" emma:mode="ink">
                <msink:context xmlns:msink="http://schemas.microsoft.com/ink/2010/main" type="inkWord" rotatedBoundingBox="11943,5324 13292,5943 12927,6739 11578,6119"/>
              </emma:interpretation>
              <emma:one-of disjunction-type="recognition" id="oneOf0">
                <emma:interpretation id="interp0" emma:lang="ru-RU" emma:confidence="0">
                  <emma:literal>+1</emma:literal>
                </emma:interpretation>
                <emma:interpretation id="interp1" emma:lang="ru-RU" emma:confidence="0">
                  <emma:literal>71</emma:literal>
                </emma:interpretation>
                <emma:interpretation id="interp2" emma:lang="ru-RU" emma:confidence="0">
                  <emma:literal>11</emma:literal>
                </emma:interpretation>
                <emma:interpretation id="interp3" emma:lang="ru-RU" emma:confidence="0">
                  <emma:literal>#1</emma:literal>
                </emma:interpretation>
                <emma:interpretation id="interp4" emma:lang="ru-RU" emma:confidence="0">
                  <emma:literal>1-1</emma:literal>
                </emma:interpretation>
              </emma:one-of>
            </emma:emma>
          </inkml:annotationXML>
          <inkml:trace contextRef="#ctx0" brushRef="#br0">0 93 324,'0'-8'513,"1"-1"21,-1 3-56,3-3-47,-3-1-91,0 3-99,-3-3-61,3 5-30,-1-5-15,1 7-2,0-1-2,0 1-5,0-1-4,0 0-5,0 4-11,1-1-12,-1 1-3,4 1-2,3 7 0,-1-1-1,4 8 0,-2 3 2,0 4-8,2 7-12,-3 8-11,2 2-10,-2 5-10,1 1-10,-2 1-8,1 0-9,0-1-10,-2-4-21,0-3-31,-3-5-51,-2-3-72,0-11-80,0-4-256,-2-9-158,2-6-53,0-9 7,-2-6-1,2-4-19</inkml:trace>
          <inkml:trace contextRef="#ctx0" brushRef="#br0" timeOffset="703.1025">81 61 436,'-3'7'537,"3"-1"3,0-4-67,0 2-78,0-1-122,0-1-99,3 1-60,1-2-27,-2-1-16,2-1-8,0-2-6,0 1-7,3-1-4,-3-1-6,3 2-5,-1-2-4,4-1-3,-6 1 0,2-1-1,0 2 3,-4 1 5,2-3 8,0 3 8,-1 2 8,-3-2 8,2-1 11,0 3 6,-2 0-4,0 0-4,0 0-3,0 0-8,0 0-11,2 0-8,1 0-5,-2 0-3,3 3-1,2-1-3,2 3-1,2-1-5,5 3-2,8-2-5,-1 1-6,9 3-15,3 0-12,2 2-7,0 1-21,4 0-34,-7-4-46,0 1-55,-6-1-72,-4-4-254,-9 0-114,-6 3-33,-8 0 8,-8 1-39,-6-1 27</inkml:trace>
          <inkml:trace contextRef="#ctx0" brushRef="#br0" timeOffset="2390.5461">833 419 17,'1'-3'494,"2"-1"72,0 3-8,1-3-51,0-2-80,0-2-140,5-1-94,-1-3-57,8-1-31,-4-4-21,5-2-14,-2-4-8,2-1-5,-1-2-5,-4-2-3,-2 0 1,1 2-2,-2-1 4,-2 5-4,0 0 3,-6 3-2,3 5-4,-4 1-6,3 6-10,-3 2-4,-3 8-2,3 4 4,-1 5 4,-2 7 11,3 5 7,0 4 7,4 4 0,1 2-3,1 3-4,0 4-9,7-1-8,1 1-7,-2-2-8,1-1-2,0-4-5,-1 1-3,-1-7-3,-2-3-3,-2-3 1,-2-3-1,-2-7-1,1 0 2,1-4 2,-4-1-2,-1-2 1,-1-2-1,-4 0-2,3-2 0,0 2-1,-1-2-1,-1 3-1,3-4-2,-4 3 0,1-1-2,2 0-1,0 3 2,-1-3-1,-1 0 3,3 0 2,-5 2 1,2-1 1,0-1 0,-2 0 1,-1 1 2,3 2-3,-3-2 2,1 1-1,-1 1 1,3-2-3,0 0-3,1 1 3,-1-2-1,3 1 1,1-3 0,-3 1 1,1-1 3,2 3 0,0-3 0,0 1 2,0-1 1,0 0-4,5 0 0,-1 0-2,4-4-1,8 3-9,-1-4-26,3 1-46,4 1-71,1 0-81,4-5-271,-4 4-135,5 3-41,-2 2 12,-3 2-31,1 1 18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37.71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A04E7520-4EE0-4216-A2F5-3F966BA742AD}" emma:medium="tactile" emma:mode="ink">
          <msink:context xmlns:msink="http://schemas.microsoft.com/ink/2010/main" type="inkDrawing" rotatedBoundingBox="4839,5301 6133,3770 6200,3827 4906,5358" semanticType="callout" shapeName="Other">
            <msink:sourceLink direction="with" ref="{01365A76-31EB-4863-B651-5B34E4232B5C}"/>
            <msink:sourceLink direction="with" ref="{639129BC-7306-4012-B31D-97814301807C}"/>
          </msink:context>
        </emma:interpretation>
      </emma:emma>
    </inkml:annotationXML>
    <inkml:trace contextRef="#ctx0" brushRef="#br0">0 1468 436,'2'0'543,"-2"4"-2,3-3-62,-3-1-71,1 0-123,-1 0-108,0 2-68,3-2-37,0 2-19,-3 1-8,0-3-1,0 2 1,0 1-1,0-3 2,0 0-2,0 0-6,0 1-7,0 1-5,0 0-5,1 0-3,-1 1-5,0 2-2,0-1 1,0 1-3,0-2 1,0 1 2,0-1 1,0-3 3,-1 4-1,1-3 0,0-1 2,0 3-1,0-1-1,0-2-2,0 0-3,1 0-1,-1 0-2,3 0 0,-2 0 1,2-2 3,1-1 0,2-2 2,1 0-1,-1 0-1,2-4 1,2-1 0,0 0-4,5-5 0,0 0-3,2-4-2,7 1-3,0-8-3,5-1-2,2-5 1,4-5 1,4-8 2,3-2 2,4-8 3,3-8 0,3-4 4,1-1-1,-1-1-1,-3 0-4,-7 4 0,2 4-1,-4 4-1,-3 3-2,-1 5-1,1 2 0,-3 2 0,0 2 3,-2 2 0,1 2 7,-4 2 7,-1 6 6,0-3 8,-2 5 5,-3 2 8,-1 4 2,-1 0 2,-4 4 3,-1 2 1,-4 4 0,-1 1-2,-5 4 2,1-2 2,0 5-5,-3-2-3,0 5-7,1-3-5,-5 3-7,1 0-7,-1 2-4,3-2-5,-2 0-3,-1 2 0,0 0-4,3 0-1,-3 0 0,4 2 1,0 0 0,-1-2-1,1 0 0,1 2 3,-4-2-2,3 0 1,-4 2 0,3-2 2,-3 0-2,0 0-3,0 3-1,0-1 0,-3-2 1,3 2-1,-1-2 0,-2 2 1,3-1-4,-1 3-10,-4-3-24,1 3-48,0-1-74,-3-6-183,7 3-215,0 0-101,0 0-28,0 0 2,4-1-45,7-2 181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8:50.78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6B42ABF2-59A3-46D5-84F8-144340D4096A}" emma:medium="tactile" emma:mode="ink">
          <msink:context xmlns:msink="http://schemas.microsoft.com/ink/2010/main" type="inkDrawing" rotatedBoundingBox="10604,5126 10762,5095 10766,5117 10608,5149" shapeName="Other"/>
        </emma:interpretation>
      </emma:emma>
    </inkml:annotationXML>
    <inkml:trace contextRef="#ctx0" brushRef="#br0">156 0 216,'-8'5'331,"-1"-3"52,1 2 6,-1 0-41,1-2-54,1 1-68,0-3-68,1 2-58,2-2-39,-3 0-28,3 0-15,-3 1-7,3 1-4,-4-2-1,2 4-2,-1-3-2,-1-1-1,-1 2-1,2-2 0,-1 0-1,2 0-4,-1 0-28,4 2-138,3-2-137,10 3-73,4-3-65,7 0-74,14 2 5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9:09.285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068BB7B7-141F-4325-8F45-CE3E96B36E97}" emma:medium="tactile" emma:mode="ink">
          <msink:context xmlns:msink="http://schemas.microsoft.com/ink/2010/main" type="writingRegion" rotatedBoundingBox="14597,3365 19217,4036 18420,9530 13799,8859"/>
        </emma:interpretation>
      </emma:emma>
    </inkml:annotationXML>
    <inkml:traceGroup>
      <inkml:annotationXML>
        <emma:emma xmlns:emma="http://www.w3.org/2003/04/emma" version="1.0">
          <emma:interpretation id="{585C99CA-B6E5-436B-B2DD-AE23AB5A6E1F}" emma:medium="tactile" emma:mode="ink">
            <msink:context xmlns:msink="http://schemas.microsoft.com/ink/2010/main" type="paragraph" rotatedBoundingBox="14487,3593 18070,3725 18033,4739 14449,46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EC03A1-EA5C-4CDD-BD34-20D7FD483C38}" emma:medium="tactile" emma:mode="ink">
              <msink:context xmlns:msink="http://schemas.microsoft.com/ink/2010/main" type="line" rotatedBoundingBox="14487,3593 18070,3725 18033,4739 14449,4608"/>
            </emma:interpretation>
          </emma:emma>
        </inkml:annotationXML>
        <inkml:traceGroup>
          <inkml:annotationXML>
            <emma:emma xmlns:emma="http://www.w3.org/2003/04/emma" version="1.0">
              <emma:interpretation id="{43DCC281-7719-4A6E-8001-C596CDA3235B}" emma:medium="tactile" emma:mode="ink">
                <msink:context xmlns:msink="http://schemas.microsoft.com/ink/2010/main" type="inkWord" rotatedBoundingBox="14487,3593 18070,3725 18033,4739 14449,4608">
                  <msink:destinationLink direction="with" ref="{029E5924-8AEE-4AB9-8F5E-55AF724DEA6C}"/>
                </msink:context>
              </emma:interpretation>
              <emma:one-of disjunction-type="recognition" id="oneOf0">
                <emma:interpretation id="interp0" emma:lang="ru-RU" emma:confidence="0">
                  <emma:literal>Заявка</emma:literal>
                </emma:interpretation>
                <emma:interpretation id="interp1" emma:lang="ru-RU" emma:confidence="0">
                  <emma:literal>Запевка</emma:literal>
                </emma:interpretation>
                <emma:interpretation id="interp2" emma:lang="ru-RU" emma:confidence="0">
                  <emma:literal>Заявкой</emma:literal>
                </emma:interpretation>
                <emma:interpretation id="interp3" emma:lang="ru-RU" emma:confidence="0">
                  <emma:literal>Заявки</emma:literal>
                </emma:interpretation>
                <emma:interpretation id="interp4" emma:lang="ru-RU" emma:confidence="0">
                  <emma:literal>Заявках</emma:literal>
                </emma:interpretation>
              </emma:one-of>
            </emma:emma>
          </inkml:annotationXML>
          <inkml:trace contextRef="#ctx0" brushRef="#br0">2697-3104 314,'-4'0'531,"-3"-1"25,0-4-34,3 0-71,-2-4-142,-1 4-95,3-4-58,3-2-30,-4 4-11,5-5-8,0 2-4,0-1-2,5-3 0,-1 2-4,4-3-9,2 1-10,6-1-12,0-2-10,7 1-13,-2 1-14,4 2-9,3 1-6,0 0-2,3 4-7,-3 1-4,0 1 2,-6 4-3,5 2 0,-9 3-2,-3 5 1,1-1 2,-9 10-3,-6-1 1,-2 4 1,-6 3 1,-9 2 0,1-1 2,-2 0 2,0-1 1,0-1-2,1-3 1,2-2-1,1-2-1,2-1 0,5-5 0,4-2 0,2 2-3,4-4 2,4 0-1,8 2 2,2-4-3,-2 5 0,7-2 2,-1 3 1,-1 1 1,2 1-2,-7 4 0,-1 4 1,-3 5-1,-5 2-1,-3 2 1,-8 1 1,-3 1 0,-5 0 4,-5 1 3,-4-4 12,-10-3 11,2-3 22,-8-1 22,1-7 24,-1-5 17,-2-3 11,1-5 1,3-5-10,2-1-18,5-5-21,2-2-22,4 2-19,8-4-20,4 3-12,6 1-18,4 0-17,4 5-21,3-1-28,9 5-38,-4 6-51,5 1-67,4 1-70,3 5-250,2 0-133,2 1-39,5 2 18,0-4-8,4 1-1</inkml:trace>
          <inkml:trace contextRef="#ctx0" brushRef="#br0" timeOffset="703.1033">3381-2797 260,'1'-4'507,"2"4"40,-2 1-57,-1 2-56,0 1-107,0 3-109,0 0-68,0-1-39,0 3-23,0-2-13,3 2-8,0 0-3,1-2-1,0 1-3,0-4 0,2 1-4,4-3-7,-5-4-10,7-5-7,-1-3-9,-1 0-11,2 0-6,1-6-3,-2 0-2,-2-1 0,-5-2 0,-2 4 0,-6-2 2,-3-1 3,-4 4 4,-6 4 8,-4 6 6,-4 6 8,-6 7 5,-1 6 6,0 5 1,-2 5 1,6 5-2,0 3-3,9-1-6,2 3-6,8 0-7,5-3-5,6-4-6,5-6-3,4-7-5,3-3-2,8-10-3,-1-7-2,4-5 1,2-7-2,-3-2 0,-2-6 2,-1-4-1,-3 3 5,-2 0 3,-6 7 10,-2 0 7,-4 4 9,2 8 17,-6 4 11,-6 6 6,2 8-2,3 4-1,-2 3-6,6 3-13,-2 0-12,9 2-13,-3 0-20,7-3-40,0-2-61,4-10-81,0-1-237,9-9-185,-2-7-79,7-4-9,-1-6-5,0 0-33</inkml:trace>
          <inkml:trace contextRef="#ctx0" brushRef="#br0" timeOffset="1968.6866">3752-2752 95,'-5'0'512,"5"2"62,-2 0-23,0-2-51,2 0-104,0 0-134,0 0-94,0 0-54,0 0-33,0 0-14,0 0-13,0 0-9,0 0-5,0 0 0,0 0-3,0 0-5,0 0-5,0 0-6,0 0-3,0 2-5,0-2-3,0 4-4,0-4 1,0 0-1,0 5 1,0-3 0,0 0 0,0-1-2,0 4-1,0-5 0,0 3-1,0-3-2,0 4 0,0-4 1,0 2 3,0 1 0,0-3 0,0 2 3,2-2-1,-2 0 1,0 0-2,0 0 4,0 0-2,0 0 0,0 0-1,2 0 1,-2 0-1,0 0 2,0 0 5,0 0 1,0 0 1,0 0 0,0 0-3,0 0-5,0 1-5,0-1-1,0 3 1,2-2-2,1-1 1,-3 3 3,0-3-2,1 2 0,-1 1 4,0-3 6,0 0 3,3 0 5,-2 0 2,-1 0-1,3-3-3,-1 1-5,-2 2-7,2-3-3,-2 3-4,2 0-2,0 0 2,-2 0 0,0 0 0,0 0 0,0 0 1,2 0-1,-2 0 0,0 0-1,0 0 3,0 0 2,3 3 2,-3-3 5,0 5 2,0-2 2,0 1 2,0 6 0,0-2-1,0 5-4,0 2-4,1-2 0,-1 1-4,6 1-2,-5 0-1,6 0 0,1-1-1,2-4 11,6-2 5,3-4 3,7-8 0,0-4-2,4-2 1,2-9-15,3-3-6,-3-3-2,2-4-1,-6-3 1,-1-2 2,-5-1 3,-7 1 1,-2 4 3,-8 2 1,1 3-2,-6 1 1,-6 9 1,-2 2 1,-5 8-1,1 1 0,-4 9 1,2 3-5,-5 5 0,2 2-1,-1 5 2,3 2 1,0 3 4,7 1 8,3 4 3,5-1 3,5 1 2,6-1 1,6-2-1,1-3 0,6-1-4,4-4-3,2-1-2,3-7-4,-4-1-10,3-5-15,-2-2-19,-4-3-28,-5-1-40,-4-3-58,-1-5-171,-4 0-208,1 0-92,1-3-27,-6 1-8,1 2-55,2-1 172</inkml:trace>
          <inkml:trace contextRef="#ctx0" brushRef="#br0" timeOffset="2953.0359">4515-2958 71,'-6'1'489,"5"4"70,-2-1-16,3-1-63,0 2-81,4-5-121,2 0-87,2-3-53,2-2-35,5 0-17,1-6-19,2-2-14,9-4-13,-2-2-12,6-7-9,1 0-7,2-6-4,-2-2-1,1-3 3,-5-2 8,0-3 7,-5-1 8,-7 3 2,-3 1 5,-4 2 1,-5 7-6,-4 4-3,-2 7-6,-6 4-5,-3 9-4,-5 3-1,-1 9 4,-2 7 3,-5 8 5,3 4 7,0 9 2,-3 7 5,3 4 4,2 1-1,2 8-1,3 4 2,6 1 2,2 1-6,3 3-7,3-3-5,4 1-6,5-6-6,2-3-10,2-7-4,2-7-2,0-8-4,4-5-4,3-7-4,-4-7-1,4-7-4,-2-8-4,-6-4 3,1-7 2,-3-7 1,-7-2 6,-5-2 4,-1 0 8,-6 2 0,-6 4 3,-2 1 0,-5 7 0,-1 7-3,-2 5-2,-1 4-3,5 4-3,1 5-4,4 4-20,7 2-29,6-4-49,2 2-70,10-4-267,6-2-149,4-4-59,7-5-9,0-2-36,5-7-9</inkml:trace>
          <inkml:trace contextRef="#ctx0" brushRef="#br0" timeOffset="3281.1479">5097-2979 540,'-2'-29'659,"2"6"-24,-5 4 7,5-1-59,-1 5-207,-2 4-131,3 3-78,0 2-45,0 4-27,0 4-16,-1 4-6,-2 9 1,0 4 2,-1 6-3,0 8-9,0 2-11,-1 4-8,4 1-10,-2 1-9,3 0-11,0-1-11,0-1-16,3-5-22,-2-4-29,-1-4-35,0-6-45,0-5-58,-1-10-187,1-5-176,0-5-73,1-10-13,4-5-14,2-2-43,4-2 207</inkml:trace>
          <inkml:trace contextRef="#ctx0" brushRef="#br0" timeOffset="4265.4946">5226-2879 180,'17'-10'575,"-3"1"43,0 3-38,-4 1 0,1-1-167,-3 1-152,-1 3-93,-2 1-54,-1-2-29,-3 3-18,-2 3-13,-3-2-5,-8 6-6,-3-1-4,-3 5-3,-4 0-1,-4 2 2,5-3 6,-3 5 5,2-1 0,5-2-2,5 3-6,2 0-3,3 0-8,7 0-4,4 0-6,9 0-4,3-2-2,8 2-7,7-5-4,3-1-4,2-3-8,5-3-13,-2-1-16,-6-4-16,4-1-15,-5 0-7,-1-4-5,-6 0 5,-4 1 11,-1-3 18,-8 1 23,4 1 23,-8-1 21,1 1 16,-3 1 13,-1 2 6,-1 2-5,-3-1-7,5 1-10,-6 2-8,1 2-6,-1 1-4,3 1 0,-2 0 0,-1 3 3,5-3 5,-3 4-1,4-5 2,-2 1-2,5 1 0,-1-5-2,6 0-4,-1-5-4,4-2-2,-5-1 0,3-5-4,-2-2-1,2-1-2,-6-6-1,-2 0 1,-6 0-1,-1 2 4,-5 0 3,-5 5 0,-7 2 0,0 9 0,-6 6 9,-3 4 8,-2 9 9,0 7 11,0 5 8,5 6 6,1 0-5,7 0-10,7 0-6,6-3-7,6-6-10,6-1-7,7-11-12,10-5-7,1-7-8,1-7-5,3-5-1,1-3 0,-6-7 4,1-2 6,-4 1 3,-4 1 6,-6 3 0,0 4 5,-6 5 6,-4 3 5,1 3 14,-8 8 16,-1 5 20,0 7 16,-2 6 14,0 4 6,6 1-4,6 4-11,0-1-15,6-5-16,8-3-16,1-5-15,9-9-21,3-5-28,0-11-36,4-2-58,-1-5-81,-1-4-102,-5-2-290,-2-3-149,-7 3-50,-6-1 17,-7 6 11,-3 2-8</inkml:trace>
        </inkml:traceGroup>
      </inkml:traceGroup>
    </inkml:traceGroup>
    <inkml:traceGroup>
      <inkml:annotationXML>
        <emma:emma xmlns:emma="http://www.w3.org/2003/04/emma" version="1.0">
          <emma:interpretation id="{CE53994B-9DD5-4CF6-B8F5-7383A36DECC2}" emma:medium="tactile" emma:mode="ink">
            <msink:context xmlns:msink="http://schemas.microsoft.com/ink/2010/main" type="paragraph" rotatedBoundingBox="15424,5330 18662,5814 18513,6806 15276,632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0E6E8D3-386A-4474-9930-8E187CC5A842}" emma:medium="tactile" emma:mode="ink">
              <msink:context xmlns:msink="http://schemas.microsoft.com/ink/2010/main" type="line" rotatedBoundingBox="15424,5330 18662,5814 18513,6806 15276,6322"/>
            </emma:interpretation>
          </emma:emma>
        </inkml:annotationXML>
        <inkml:traceGroup>
          <inkml:annotationXML>
            <emma:emma xmlns:emma="http://www.w3.org/2003/04/emma" version="1.0">
              <emma:interpretation id="{7BB76490-64A2-4EA6-B2F7-AFA96F0E81E7}" emma:medium="tactile" emma:mode="ink">
                <msink:context xmlns:msink="http://schemas.microsoft.com/ink/2010/main" type="inkWord" rotatedBoundingBox="15369,5700 16284,5837 16217,6288 15301,6151"/>
              </emma:interpretation>
              <emma:one-of disjunction-type="recognition" id="oneOf1">
                <emma:interpretation id="interp5" emma:lang="ru-RU" emma:confidence="0">
                  <emma:literal>10</emma:literal>
                </emma:interpretation>
                <emma:interpretation id="interp6" emma:lang="ru-RU" emma:confidence="0">
                  <emma:literal>#0</emma:literal>
                </emma:interpretation>
                <emma:interpretation id="interp7" emma:lang="ru-RU" emma:confidence="0">
                  <emma:literal>00</emma:literal>
                </emma:interpretation>
                <emma:interpretation id="interp8" emma:lang="ru-RU" emma:confidence="0">
                  <emma:literal>#о</emma:literal>
                </emma:interpretation>
                <emma:interpretation id="interp9" emma:lang="ru-RU" emma:confidence="0">
                  <emma:literal>го</emma:literal>
                </emma:interpretation>
              </emma:one-of>
            </emma:emma>
          </inkml:annotationXML>
          <inkml:trace contextRef="#ctx0" brushRef="#br0" timeOffset="38842.529">3481-1252 443,'2'0'562,"1"2"3,-2-2-46,-1 0-68,3 0-146,-2 0-100,-1 0-61,3 0-35,0 3-24,-3-3-17,1 0-10,-1 0-6,3 0-5,-1 0-3,0-3-6,2 1-6,2-3-8,-2 1-8,6-2-7,-4-6-5,2 2-2,1-2 0,-3-3-2,0 0 3,-2 1 1,3-2 5,-2 1 1,1 1 2,-1-1 4,-1 3 2,0 1 2,-1 1 3,-2 1 5,4 5 5,-3-3 1,-2 2 0,2 4 4,-2-3 5,0 9 6,0 0 4,0 6 9,2 2 9,0 4 5,2 6-4,3 3-5,1 2-5,4 2-6,0 1-12,4 1-10,-2-2-6,5-4-8,-2 3-6,-1-5-8,0-4-5,-5 0-11,1-3-14,-8-4-31,-3-2-50,-5 0-72,-3-5-88,-1 0-265,-2-2-125,-3-1-40,5-1 12,-2 1-24,4-2 24</inkml:trace>
          <inkml:trace contextRef="#ctx0" brushRef="#br0" timeOffset="39514.3829">4095-1321 453,'1'-2'560,"-1"-1"0,0-2-56,0 5-55,0-3-110,-1 2-104,1-2-60,-6 3-34,2 3-22,0-2-21,-2 2-17,-2 5-14,-2 3-10,-3 0-9,-1 4-4,2-1-2,-2 6 1,1-1-2,0 3-3,2 3-5,6 1-5,-1-1-5,6 4-5,7-2-4,4 3-3,5-3-3,5 0-1,2-5-2,4-1 1,8-6-1,0-7-3,3-3-1,3-8 4,-2-4-2,-1-8-2,-3-9 1,-6-2 0,-8-9 0,-3-3 1,-14-5 2,-8-2-1,-15 3-2,-9 2-2,-13 10-18,-6 8-49,-7 10-91,5 10-282,-3 13-147,3 7-68,4 11-19,6 1-45,17 6 14</inkml:trace>
        </inkml:traceGroup>
        <inkml:traceGroup>
          <inkml:annotationXML>
            <emma:emma xmlns:emma="http://www.w3.org/2003/04/emma" version="1.0">
              <emma:interpretation id="{D50F920D-96A2-406A-A655-CB564D1C55A8}" emma:medium="tactile" emma:mode="ink">
                <msink:context xmlns:msink="http://schemas.microsoft.com/ink/2010/main" type="inkWord" rotatedBoundingBox="16690,5519 18662,5814 18513,6806 16541,6511"/>
              </emma:interpretation>
              <emma:one-of disjunction-type="recognition" id="oneOf2">
                <emma:interpretation id="interp10" emma:lang="ru-RU" emma:confidence="0">
                  <emma:literal>РАМКИ</emma:literal>
                </emma:interpretation>
                <emma:interpretation id="interp11" emma:lang="ru-RU" emma:confidence="0">
                  <emma:literal>БМВ!</emma:literal>
                </emma:interpretation>
                <emma:interpretation id="interp12" emma:lang="ru-RU" emma:confidence="0">
                  <emma:literal>Р/МВС</emma:literal>
                </emma:interpretation>
                <emma:interpretation id="interp13" emma:lang="ru-RU" emma:confidence="0">
                  <emma:literal>Р/МВЗ</emma:literal>
                </emma:interpretation>
                <emma:interpretation id="interp14" emma:lang="ru-RU" emma:confidence="0">
                  <emma:literal>Р/МВ2</emma:literal>
                </emma:interpretation>
              </emma:one-of>
            </emma:emma>
          </inkml:annotationXML>
          <inkml:trace contextRef="#ctx0" brushRef="#br0" timeOffset="43639.2462">4791-1361 388,'1'-2'512,"-1"0"11,3-1-58,-2-1-42,-1 1-74,3 0-107,1-2-78,1 1-43,-1 1-29,4-1-20,3 2-17,2 0-10,2 1-10,2 2-6,3 1-3,-1 4-6,1-1-2,-2 4-3,-1 2-3,1 1 1,-4 0 1,-3 3 4,-4-5 1,-5 7 3,-4-3 1,-5-1 0,-4 2-4,-3-4-2,-4 0-4,1 0-3,-1-3-6,-2-1-17,2 1-25,4-4-40,0 1-51,6-1-227,4-2-145,4-2-60,6 4-18,6-1-58,6-1-6</inkml:trace>
          <inkml:trace contextRef="#ctx0" brushRef="#br0" timeOffset="43186.1418">4859-1338 94,'0'0'429,"0"3"68,0-3-15,2 0-61,0 0-70,-2-3-85,0 3-81,0-2-63,0 1-37,0-3-22,0 4-10,0-4-10,-2 3-7,0-2 0,0 1-2,0-1-1,-1 3 0,-1-2 1,3 1 8,-2 1 7,0-2 7,3 2 11,-1 0 8,1-2 10,0 2 5,0 0 0,1 0-8,-1 2-6,6 1-10,-5 8-11,6 3-13,-1 2-7,1 6-6,1 2-6,1 2-5,-1 1-5,2-1-5,-5 3-3,2-6-4,2 1-13,-5 0-26,0-4-43,0-3-57,-1-5-64,-1-3-229,2-5-139,-4-4-52,0 0 3,1-8-37,-1-2 1</inkml:trace>
          <inkml:trace contextRef="#ctx0" brushRef="#br0" timeOffset="44139.2312">5603-1468 133,'11'-7'515,"-3"-1"56,1-1-31,-3 0-48,-4 0-87,2 4-121,1-2-74,-4 0-37,2 3-16,0 0-19,-3 0-15,-6 4-17,-2 4-16,-5 6-16,-5 5-12,-9 7-10,-2 5-6,-8 10-6,-3 11-5,-9 5-7,-6 10-5,-1 5-4,6 3-5,-5 2-4,9-3-3,3-1-1,5-8-5,0-5-10,11-8-14,1-8-22,6-10-37,8-8-51,2-8-67,4-7-212,6-7-146,7-8-58,2-5-6,3-4-37,6-3-5</inkml:trace>
          <inkml:trace contextRef="#ctx0" brushRef="#br0" timeOffset="45279.8235">5471-1079 445,'0'-7'535,"0"-1"4,0 2-70,6 0-83,-2-1-118,0 0-98,5-1-55,-5 4-24,3 0-9,-3-2-4,2 5-4,-4-1 2,3 2 0,-4 0 0,3 2-2,2 3 0,-3-2-2,1 7-1,0-3-3,3 10-8,-3-2-10,3 3-9,2 1-8,-4 0-6,2 3-8,0-2-5,2-1-2,-5-2-1,3-2-3,-3-2-2,2-5-2,-4 1 0,4-5-1,1-4 0,-3 0-2,2-4 1,-2-5-2,3-2-2,0-1 2,-1-3 0,2-4 0,2-1-1,-2 1 1,1-3 0,2-1 3,-3 4 5,1 0 6,1 1 5,-4 3 4,0 5 3,0 1-2,-1 2-1,0 7 4,-3 3 9,2 5 6,-2 5 8,1 4 8,-2 5 3,3 4-7,2 0-8,0 5-9,0 1-9,0-2-6,4-2-7,-4 0-5,2-4-2,-1-3-12,-1-1-22,0-5-44,0-2-62,0-7-81,-1 0-239,2-3-173,2-3-69,-1-5 0,3-4-6,2 3-22</inkml:trace>
          <inkml:trace contextRef="#ctx0" brushRef="#br0" timeOffset="44623.5968">5477-1083 43,'1'-12'482,"2"2"74,-1 2-6,-2 0-50,0 1-92,0 0-113,0 4-90,0-1-50,0 4-33,-2 4-20,-1 4-14,3 2-13,-1 5-6,1 5-8,1 6-9,2 1-4,1 6-10,0-2-9,2 3-5,-2-3-6,3 2-7,0-6-8,-3-1-7,1-3-16,-4-2-25,-1-7-33,0-3-46,0-7-111,0-4-187,-1-7-108,-2-4-36,1 0-24,0-7-51,-3-5 95</inkml:trace>
          <inkml:trace contextRef="#ctx0" brushRef="#br0" timeOffset="46279.7945">6010-1054 315,'-7'-16'574,"6"3"14,-2-2-39,6 3-51,1-1-167,2 1-127,5 2-75,2 1-39,-1 3-20,5 1-15,5 1-10,-2 2-6,-2 4-4,3 3-4,-1 1-3,-5 3 0,0 2 0,-9 2 1,-3 2-1,-6 1-4,-3 4-5,-9-3-5,0 1-5,-5 3-3,-1-5-4,0 2-1,2-5 0,-1 0-2,7-4 1,2-2-2,6 1-1,-1-3 1,6 0 0,1-1 0,5-2 0,5 0 1,5 0 1,0 3 0,7-1-1,-2-1 1,1 5 0,2-4 0,-2 2 1,-1 3 0,-4-3 1,-1 5 2,-4 1 2,-3 0 0,-7 1 0,-2 2 1,-7 0 10,2-1 8,-9 4 8,1-3 11,-1 0 11,-1-3 5,-1 2-2,1-5-1,2-2-9,2 0-7,-1 0-12,2-3-10,-1 0-11,2-1-24,2 3-35,1-4-47,2 2-62,2 2-198,2-6-184,2 3-74,7-2-14,3-2-26,5-2-34</inkml:trace>
          <inkml:trace contextRef="#ctx0" brushRef="#br0" timeOffset="45654.814">6037-1039 118,'4'-10'527,"2"2"62,-2 1-30,0-1-47,-2 6-92,0-3-134,3 5-79,-4 5-44,-1 1-20,3 8-13,-3 6-14,-3 4-17,3 6-19,-1 1-17,1 2-17,0-1-15,1 2-11,-1-3-7,4-2-10,-4-2-7,3-6-21,0-5-32,-3 1-48,0-11-64,-3-5-212,3-1-154,-3-7-63,3-5-12,0-3-40,0-4-5</inkml:trace>
          <inkml:trace contextRef="#ctx0" brushRef="#br0" timeOffset="46998.5216">6404-952 59,'-4'6'481,"-2"1"76,2-1-22,-3-2-58,3 1-71,-1-1-118,3 0-96,2-4-53,-2 2-31,2-2-21,2 0-14,0-2-12,0 0-10,2 0-9,0-5-5,2 3-3,-5-4-2,3 1 3,1-4 0,-5 0 5,0-1 0,0-1-2,0 3 0,-5-4-2,4 4 4,-2-2 0,-1 5 2,1-1-1,-1 3-4,4 0-6,0 5-3,0 0-7,0 5-8,4-1 1,2 5 1,-2-2 0,4 5-1,-2-2-1,5 4-1,-1-4-1,1 6-2,0-5-1,2 1-2,0-1 0,-2 1-1,0-3-2,-3-1 1,1 1 0,-2-2 1,-2-3 8,0 0 7,-4-1 11,-2 4 7,-4 0 8,0 1 3,-6 6-3,-1 3-6,1 0-7,1 4-6,-1 5-6,4 2-5,3-3-3,4 3 0,7-2-12,6-3-34,5-3-69,3-7-105,7-7-299,1-1-158,3-3-66,1-4-3,-4-3-16,-2 1 10</inkml:trace>
        </inkml:traceGroup>
      </inkml:traceGroup>
    </inkml:traceGroup>
    <inkml:traceGroup>
      <inkml:annotationXML>
        <emma:emma xmlns:emma="http://www.w3.org/2003/04/emma" version="1.0">
          <emma:interpretation id="{AA545A2C-9C7C-4E88-98E1-0AFB843F3FB3}" emma:medium="tactile" emma:mode="ink">
            <msink:context xmlns:msink="http://schemas.microsoft.com/ink/2010/main" type="paragraph" rotatedBoundingBox="15348,6813 18743,7306 18593,8338 15198,784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638F1D0-5615-44A1-BE0A-D69527C81DF0}" emma:medium="tactile" emma:mode="ink">
              <msink:context xmlns:msink="http://schemas.microsoft.com/ink/2010/main" type="line" rotatedBoundingBox="15348,6813 18743,7306 18593,8338 15198,7845"/>
            </emma:interpretation>
          </emma:emma>
        </inkml:annotationXML>
        <inkml:traceGroup>
          <inkml:annotationXML>
            <emma:emma xmlns:emma="http://www.w3.org/2003/04/emma" version="1.0">
              <emma:interpretation id="{0322AF47-EC03-4D73-BCBD-581AD7039D55}" emma:medium="tactile" emma:mode="ink">
                <msink:context xmlns:msink="http://schemas.microsoft.com/ink/2010/main" type="inkWord" rotatedBoundingBox="15317,7028 16192,7155 16101,7787 15225,7659"/>
              </emma:interpretation>
              <emma:one-of disjunction-type="recognition" id="oneOf3">
                <emma:interpretation id="interp15" emma:lang="ru-RU" emma:confidence="0">
                  <emma:literal>20</emma:literal>
                </emma:interpretation>
                <emma:interpretation id="interp16" emma:lang="ru-RU" emma:confidence="0">
                  <emma:literal>200</emma:literal>
                </emma:interpretation>
                <emma:interpretation id="interp17" emma:lang="ru-RU" emma:confidence="0">
                  <emma:literal>202</emma:literal>
                </emma:interpretation>
                <emma:interpretation id="interp18" emma:lang="ru-RU" emma:confidence="0">
                  <emma:literal>2</emma:literal>
                </emma:interpretation>
                <emma:interpretation id="interp19" emma:lang="ru-RU" emma:confidence="0">
                  <emma:literal>2о</emma:literal>
                </emma:interpretation>
              </emma:one-of>
            </emma:emma>
          </inkml:annotationXML>
          <inkml:trace contextRef="#ctx0" brushRef="#br0" timeOffset="65841.6777">3554 40 89,'0'-2'496,"0"0"60,2 2-24,0-3-57,-2 3-89,2 0-134,1 0-87,-3 0-52,1 0-28,-1 0-19,0 0-11,0 3-2,0-1-5,-1 0-1,1 1-6,-5 5-3,1-4-9,2 2-7,-3-1-5,1 1-6,-2-2 1,2 0 0,1 1 1,-1-5-1,-3 0-4,3 0 1,3-5-3,1 0-3,0-4-2,0-5 0,4 0-1,3-1 1,-2-5 0,4 1 6,-1 0 2,3 2 3,-1 1 4,2 2 4,3 1 4,-2 4-2,2 1 2,0 1 4,-1 3-1,2 4-1,-4 0 0,-1 7-1,2 0 2,-4 7 0,-5 4-3,-2 2-1,-2 6-5,-2 4-1,-4 4-6,-4 0-2,-4 3-1,2 2 2,-6-3-1,-1 1 1,0-1 2,-5-1 0,0-3 2,0-2-5,-1-3 0,1-3-2,3-3-2,2-3 0,-1-4-3,3-3 0,5-3-1,-1-3-1,3-3-4,5-4-3,0-4 1,3-3 0,4-3-1,3 1 0,-1-4 4,3 4 0,1-2 1,5 3 1,-1 0 0,1 1 0,2 3 1,1-3 0,-2 8-1,1-3 2,-2 4 2,2 4 1,-4 1 2,2 3 0,0 3 2,-1 1-1,4 0 1,1 0 2,-1 1-3,7-2 1,-2-3-1,2-2 0,1-1 2,2-1-9,-1-7-2,-1 0-3,-1-4-2,-2-1-1,-1-3-1,-3-2 7,-3 0 7,-4-1 3,-2-5 5,-1 4 4,-3-1 0,-1 1 2,-2 0-4,-1 5-1,0-2-5,0 6-1,0 2-5,0 2-2,-1 4-1,1 2 0,0 2 0,1 6 1,2-2 2,1 5 0,5 4 2,-1-2 1,2 2 3,5-1 2,5-1-2,1-2 1,3-2 0,1-6-3,3 1-1,4-8-2,-4-5 0,4-1-1,-4-7 2,0-4 2,-6-5 9,-3-2 14,-8-3 9,-9-1 9,-8-1 7,-9 0 1,-13 2-9,-10 5-12,-4 7-13,-5 7-24,0 8-48,2 8-82,6 1-130,10 4-275,7 3-139,16 3-54,12 2 5,14-2-21,15 0 62</inkml:trace>
        </inkml:traceGroup>
        <inkml:traceGroup>
          <inkml:annotationXML>
            <emma:emma xmlns:emma="http://www.w3.org/2003/04/emma" version="1.0">
              <emma:interpretation id="{70A2A420-896A-46FD-9346-43F41CD1E8DE}" emma:medium="tactile" emma:mode="ink">
                <msink:context xmlns:msink="http://schemas.microsoft.com/ink/2010/main" type="inkWord" rotatedBoundingBox="16769,7019 18743,7306 18593,8338 16619,8052"/>
              </emma:interpretation>
              <emma:one-of disjunction-type="recognition" id="oneOf4">
                <emma:interpretation id="interp20" emma:lang="ru-RU" emma:confidence="0">
                  <emma:literal>01/МВт2</emma:literal>
                </emma:interpretation>
                <emma:interpretation id="interp21" emma:lang="ru-RU" emma:confidence="0">
                  <emma:literal>01/МВтг</emma:literal>
                </emma:interpretation>
                <emma:interpretation id="interp22" emma:lang="ru-RU" emma:confidence="0">
                  <emma:literal>Ж/МВт2</emma:literal>
                </emma:interpretation>
                <emma:interpretation id="interp23" emma:lang="ru-RU" emma:confidence="0">
                  <emma:literal>П/МВт2</emma:literal>
                </emma:interpretation>
                <emma:interpretation id="interp24" emma:lang="ru-RU" emma:confidence="0">
                  <emma:literal>Ж/МВтг</emma:literal>
                </emma:interpretation>
              </emma:one-of>
            </emma:emma>
          </inkml:annotationXML>
          <inkml:trace contextRef="#ctx0" brushRef="#br0" timeOffset="74075.7864">4973 201 466,'-5'-20'546,"1"2"-2,2 0-59,-3-1-70,4 4-136,-2-1-96,3 1-56,3 5-27,-2-2-19,6 2-12,-1 2-14,4 1-5,2 3-7,4 0-10,0 4-9,3 2-3,0 3-3,1 1-6,-3 4-3,1 3 1,-6 2-2,-2 3-1,-5-1-1,-3 2 2,-4 1-2,-3-4 2,-5 1-2,-2-5 0,-8 2 0,-2-4-3,-2 2-2,3-4-6,-1-1-15,2-2-25,2-2-36,10 1-72,2-1-211,6-3-123,8 0-49,8 2-28,6 0-61,6-2 42</inkml:trace>
          <inkml:trace contextRef="#ctx0" brushRef="#br0" timeOffset="73685.18">4869 276 17,'0'-3'349,"0"3"86,3-1 24,0-2-36,-3-1-42,1-3-60,2 3-85,-2-4-74,-1 1-40,0-1-24,-1 1-15,-2-4-8,2 2-7,1-1 0,-3 2 1,0-3 1,3 0 6,0 1 3,3 1 5,0-1 4,-3 1 2,1 0-1,-1 3-3,3 1-6,-2 1-8,-1 2-12,5 0-11,-1 2-12,3 2-9,-3 2-3,4 7-4,-1 4-2,3 6 0,1 5-3,2 6-3,0 1-4,-2 3-4,1 1-11,-1-1-20,1-2-32,-7-2-46,2-5-56,-1-3-59,-3-2-170,-3-7-163,0-7-59,-5-3-2,5-5-21,-4-10-24</inkml:trace>
          <inkml:trace contextRef="#ctx0" brushRef="#br0" timeOffset="74450.781">5723 51 474,'9'-19'619,"-1"1"-9,-2 3-16,1 0-65,-6 3-198,5 3-119,-9 5-70,-1 4-46,-5 8-26,-8 7-13,-2 6-6,-8 12-11,-5 10-5,-7 8-6,-9 9-1,-8 8-10,-1 5-2,-8 9 3,4-1-2,2-1-6,6-6-3,4-5-8,10-11-12,6-9-16,8-13-26,6-8-45,7-12-65,11-12-235,5-7-131,6-9-55,5-2-17,8-6-54,-1-4 14</inkml:trace>
          <inkml:trace contextRef="#ctx0" brushRef="#br0" timeOffset="75310.129">5548 444 389,'6'-9'549,"-5"6"14,4-3-52,-5 1-54,2-1-119,-2 1-98,2 3-65,0 0-35,0 2-24,-2 2-21,0 5-13,-2 6-14,-2 2-8,2 6-7,0 7-10,-2 2-9,1 4-10,0 3-6,-1 0-9,4-2-5,-1 1-5,1-7-11,0-3-13,0-5-13,1-3-12,-1-9-12,4-6-8,-1-5-3,0-7 6,-2-4 2,4-8 14,-3-5 9,-2-3 12,2-8 10,0-2 5,3 1 6,-4-5 2,2 6 7,-2 3 8,5 4 12,-5 5 7,2 5 14,-1 4 12,2 4 5,0 6 3,3 4 2,0 5 2,1 6-5,1 6-5,-1 5-6,0 4-4,-2-1-9,4 5-7,-2 0-7,-2-3-5,2-1-6,2-2-3,-2-3-3,1-7-1,2-2-2,2-9-2,1-2 0,1-9-3,5-2-2,-3-7-2,-1-6 1,0-4 1,-1 1 2,-1 0 3,-3 2 18,-4 5 14,2 2 10,-5 4 7,0 8 16,-1 4 13,-3 6-8,0 9-3,-4 4-5,1 6-7,0 5-13,2 3-13,1 3-8,-3 1-26,3 0-38,0 0-53,3-3-78,-3-6-187,1-6-217,5-6-96,-1-4-17,8-5 4,1-4-42,-3-2 177</inkml:trace>
          <inkml:trace contextRef="#ctx0" brushRef="#br0" timeOffset="76138.221">6072 365 114,'-8'-10'505,"3"4"53,5 1-25,0 1-62,5-1-106,3 4-127,5-2-87,2 3-46,2-2-24,2 2-18,1 0-10,-2 0-9,2 0-5,-5 0-5,0 0-1,-2 0-5,-4 0 1,-1 0 2,-4 2 5,-4 1-1,-1 1 4,-9 2 3,0 1-2,2-2-2,-3 7-7,1-1-6,-2 1-5,1 1-7,6 0-1,-2 2-2,4 0-4,3 0 2,3 2-1,1-2 0,3-1-4,3 1 0,4 2 0,-4-2 0,2-3-2,4 1 1,-4 2 0,-1 0 6,-5-1 4,1 2 10,-4-1 10,-9 0 8,1 2 2,-8-2-2,-2 2-3,-5-2-9,2-1-11,-5 0-8,2-4-13,3 1-26,4-4-40,1 1-51,7-6-66,0-2-227,6 0-140,4-2-47,4-4-6,2-1-47,7-1 9</inkml:trace>
          <inkml:trace contextRef="#ctx0" brushRef="#br0" timeOffset="75591.3696">6068 549 123,'1'-21'601,"2"6"60,0 0-34,-2 4 19,3 1-154,1 4-174,-1 2-119,3 4-72,-3 5-45,0 6-27,-4 4-17,0 7-12,0 4-5,-1 6-9,-5 1-6,2 2-11,2 0-15,-2-4-19,4 0-27,0-7-31,0-6-33,4-3-61,1-6-161,-1-4-139,3-10-52,1-4-17,1-6-61,-4-2 19</inkml:trace>
          <inkml:trace contextRef="#ctx0" brushRef="#br0" timeOffset="76638.2117">6367 595 534,'-4'-11'634,"-3"-2"-18,6 2-2,2 1-92,5 0-179,-1 1-123,7 5-83,-1-1-59,1 3-58,-2 2-68,6 0-164,-5 0-217,-1 2-111,1 3-48,0 0-34,2 5-59,-2-2 145</inkml:trace>
          <inkml:trace contextRef="#ctx0" brushRef="#br0" timeOffset="76450.7174">6372 638 55,'7'-7'487,"-3"4"74,0-2-16,0 1-71,0 1-86,1 2-120,-3 2-97,3 2-53,-4 2-24,3 4-9,-1 3-1,0 0 0,-2 5-1,-1 3-4,0-2-8,-1 4-11,-2 1-14,3 0-15,0-3-13,0 0-20,0-5-35,0-2-50,0-8-159,0-5-202,0 0-101,3-7-39,-2-4-32,2 0-56,-2-6 163</inkml:trace>
          <inkml:trace contextRef="#ctx0" brushRef="#br0" timeOffset="77138.1959">6589 605 402,'1'-1'567,"2"-4"-1,-2 2-47,2 0-81,0 1-156,-3 0-120,1-3-66,-1 3-32,0 0-18,0 0-8,-1 0-4,1 0 0,-6-3 3,5 3 1,-3-1 0,-1-3 6,1 0 9,0 0 2,0 0 7,1-2 6,0 4 4,2-2 0,1 2-10,1-1-8,2 0-12,1 5-10,3 0-12,3 4-9,0 0-3,0 0-1,-2 4 0,1 4 2,-3 3 4,0-1 0,0 6 2,-5 1 0,-2 4-2,-5 1 1,0 0-4,-2-1 1,0 1-1,-1-2 0,1-3-3,1 1 0,3-3-3,4-2-4,4-2-13,4-1-43,8-5-72,5-6-290,4 0-148,3-3-73,3-3-22,-3 3-47,1 0-9</inkml:trace>
        </inkml:traceGroup>
      </inkml:traceGroup>
    </inkml:traceGroup>
    <inkml:traceGroup>
      <inkml:annotationXML>
        <emma:emma xmlns:emma="http://www.w3.org/2003/04/emma" version="1.0">
          <emma:interpretation id="{1ED72C74-EF6E-4504-AE55-4C75FB861126}" emma:medium="tactile" emma:mode="ink">
            <msink:context xmlns:msink="http://schemas.microsoft.com/ink/2010/main" type="paragraph" rotatedBoundingBox="14975,8671 16690,8671 16690,9150 14975,915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C773765-D1BC-469C-B921-ABFDB57E2788}" emma:medium="tactile" emma:mode="ink">
              <msink:context xmlns:msink="http://schemas.microsoft.com/ink/2010/main" type="line" rotatedBoundingBox="14975,8671 16690,8671 16690,9150 14975,9150"/>
            </emma:interpretation>
          </emma:emma>
        </inkml:annotationXML>
        <inkml:traceGroup>
          <inkml:annotationXML>
            <emma:emma xmlns:emma="http://www.w3.org/2003/04/emma" version="1.0">
              <emma:interpretation id="{2FDA7006-12D9-47F1-970B-91592B973A95}" emma:medium="tactile" emma:mode="ink">
                <msink:context xmlns:msink="http://schemas.microsoft.com/ink/2010/main" type="inkWord" rotatedBoundingBox="14975,8671 16690,8671 16690,9150 14975,9150"/>
              </emma:interpretation>
              <emma:one-of disjunction-type="recognition" id="oneOf5">
                <emma:interpretation id="interp25" emma:lang="ru-RU" emma:confidence="0">
                  <emma:literal>+19</emma:literal>
                </emma:interpretation>
                <emma:interpretation id="interp26" emma:lang="ru-RU" emma:confidence="0">
                  <emma:literal>+199</emma:literal>
                </emma:interpretation>
                <emma:interpretation id="interp27" emma:lang="ru-RU" emma:confidence="0">
                  <emma:literal>+18</emma:literal>
                </emma:interpretation>
                <emma:interpretation id="interp28" emma:lang="ru-RU" emma:confidence="0">
                  <emma:literal>+189</emma:literal>
                </emma:interpretation>
                <emma:interpretation id="interp29" emma:lang="ru-RU" emma:confidence="0">
                  <emma:literal>+1-9</emma:literal>
                </emma:interpretation>
              </emma:one-of>
            </emma:emma>
          </inkml:annotationXML>
          <inkml:trace contextRef="#ctx0" brushRef="#br0" timeOffset="97325.0594">3123 1758 430,'-2'0'576,"2"0"5,0 0-48,5 0-39,3 0-134,1 0-105,3 4-58,5-4-31,10 3-22,-2 1-20,10-4-17,-2 3-17,8-3-21,4-3-15,1-1-17,-1 1-16,-5-5-28,-2 4-39,-5 1-48,-5-2-66,-12 1-240,-5-6-160,-4 3-66,-11 4-9,-4 1-36,-3-1-19</inkml:trace>
          <inkml:trace contextRef="#ctx0" brushRef="#br0" timeOffset="97621.9172">3354 1598 415,'-10'-17'618,"3"2"6,3 0-13,3 4-30,-2 0-181,3 4-117,3 2-67,-2 5-36,9 6-25,-5 3-23,5 10-12,2 4-10,-6 5-19,3 5-24,-1 3-21,-1 0-27,-1 2-49,2-1-74,-1-5-102,0-4-294,2-6-151,-4-6-64,6-4 0,-1-7-21,6-5 11</inkml:trace>
          <inkml:trace contextRef="#ctx0" brushRef="#br0" timeOffset="98903.1352">4000 1662 33,'-5'4'456,"1"1"79,0-2-6,-3-3-64,1 0-64,4 0-98,-3-3-91,1-2-59,4 1-36,0-1-22,0 0-13,4-4-5,1-2-7,3 4 1,2-5-1,-2-1 0,5 2-5,-1-2-5,4 3-7,-4-1-10,4 2-5,1 3-9,-1-2-6,1 8-7,1 0-3,1 5-1,0-1-4,-2 8-1,5 3 1,-1 1 0,1 2-1,1 0 1,1 2-4,1 2 4,3-3-5,3 3 2,-2-5-2,4 1-1,-4-9 0,6 2-2,-3-7 0,5-1-2,-4-6 3,0-2-1,1-5 1,-6 2 1,0-3 0,-2-1 0,-7-1-2,-2 0 1,-2 0 1,-6-2-2,-1-1 2,-5 0-2,-1-4 3,-4 3-1,-2 0-1,-3 0 2,0-1-1,-1 4 0,-1 1 1,-2 2 0,-2 3-3,-2 1 2,-2 7-1,0 0 6,-2 7 0,-1 1 1,3 3 4,-2 4 0,2 3-1,3 4-2,-2 0-2,1 4 0,2 4-2,2 0-3,0 0-2,0 2 1,0-2-2,-1 2-1,0-4-1,-1 0 2,-1-6 1,2 0 1,-4-6-1,2-1 2,-3-4-1,-1-1-1,-3-3 1,0-2 2,2-3 6,-7-2 3,4 0 10,-2-6 10,3 1 8,0-1 2,2-3 2,-2 0 1,1 3-5,3-3-6,0 3-3,5-1-3,-2 0-1,1 4-5,2-4-1,3 0-4,-1 2-2,2-2-1,3-1-5,3-2-1,-2-2 0,3 1-4,3 0-2,-2 1-3,6 2-17,0-1-39,1 2-77,8-3-102,-4 3-288,5 0-146,0 1-56,0 1 3,-2 1-15,2 0 25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50:42.657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1A4F04FE-30D9-4515-A16A-5131B32A9B8E}" emma:medium="tactile" emma:mode="ink">
          <msink:context xmlns:msink="http://schemas.microsoft.com/ink/2010/main" type="writingRegion" rotatedBoundingBox="18676,8102 18766,8102 18766,9364 18676,9364"/>
        </emma:interpretation>
      </emma:emma>
    </inkml:annotationXML>
    <inkml:traceGroup>
      <inkml:annotationXML>
        <emma:emma xmlns:emma="http://www.w3.org/2003/04/emma" version="1.0">
          <emma:interpretation id="{DFB3CBAC-EF3D-44E4-87FA-8A5F64366560}" emma:medium="tactile" emma:mode="ink">
            <msink:context xmlns:msink="http://schemas.microsoft.com/ink/2010/main" type="paragraph" rotatedBoundingBox="18676,8102 18766,8102 18766,9364 18676,93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BACF2D-69EA-4A95-BD4E-C85AC0D06AF8}" emma:medium="tactile" emma:mode="ink">
              <msink:context xmlns:msink="http://schemas.microsoft.com/ink/2010/main" type="line" rotatedBoundingBox="18676,8102 18766,8102 18766,9364 18676,9364"/>
            </emma:interpretation>
          </emma:emma>
        </inkml:annotationXML>
        <inkml:traceGroup>
          <inkml:annotationXML>
            <emma:emma xmlns:emma="http://www.w3.org/2003/04/emma" version="1.0">
              <emma:interpretation id="{D94E7A0B-E8BC-4948-B136-C6CF3A4284B7}" emma:medium="tactile" emma:mode="ink">
                <msink:context xmlns:msink="http://schemas.microsoft.com/ink/2010/main" type="inkWord" rotatedBoundingBox="18676,8102 18766,8102 18766,9364 18676,9364"/>
              </emma:interpretation>
              <emma:one-of disjunction-type="recognition" id="oneOf0">
                <emma:interpretation id="interp0" emma:lang="ru-RU" emma:confidence="0">
                  <emma:literal>'</emma:literal>
                </emma:interpretation>
                <emma:interpretation id="interp1" emma:lang="ru-RU" emma:confidence="0">
                  <emma:literal>1</emma:literal>
                </emma:interpretation>
                <emma:interpretation id="interp2" emma:lang="ru-RU" emma:confidence="0">
                  <emma:literal>)</emma:literal>
                </emma:interpretation>
                <emma:interpretation id="interp3" emma:lang="ru-RU" emma:confidence="0">
                  <emma:literal>,</emma:literal>
                </emma:interpretation>
                <emma:interpretation id="interp4" emma:lang="ru-RU" emma:confidence="0">
                  <emma:literal>“</emma:literal>
                </emma:interpretation>
              </emma:one-of>
            </emma:emma>
          </inkml:annotationXML>
          <inkml:trace contextRef="#ctx0" brushRef="#br0">21 75 82,'-2'0'181,"0"0"31,0 0 43,0 0 37,-1 0 26,3 0-6,-1 0-8,1 0-18,-3-1-34,3 1-46,-1-3-56,1-2-50,-3 4-32,1-3-20,2 2-7,0-1-8,0 3-1,0-6-3,0 2-1,0-1-1,0 3-2,2-2 1,-2-1-2,0 4 1,0-2 2,0 2 2,0 1 3,0-3 1,0 3 2,0-2-1,3 2 4,-3-1-2,1-2 0,-1 1-1,0 0-1,0 0 0,0-1 3,0 1 1,0 2 3,-1-3-2,1 2-2,-3 1-4,3-2-8,0 2-6,0-2-7,0 2-4,0 0-5,0 2 0,0 0-1,3 2 1,-3 1 2,0 4 4,0-2 2,0 6 3,0-2 4,0 4 3,0 0-1,0 5 4,0-2 0,1 2 1,-1 1 1,4 2 2,-1 3-1,-1-2-3,2 3 2,0 0-2,0 1-3,2-1-1,-5 2-1,3 0-3,1 0-3,-1 1-1,3-6-3,-3 4 0,3-2-2,-3 1 0,0-5-1,0 3 1,1-2-5,-4-2-1,3 3-1,-4 1 0,3-3-1,-3 2 0,0-3 1,0 0-2,-3 1 0,3-3-2,-1 4 1,-2-5 0,3 1-1,-1-2 1,1 2 3,-3-5 0,3-1-1,0-1-1,0 0 1,0-2-1,0-2-1,3 2 2,-3-3 1,0 0 0,0 2 1,0-1 0,1 0 1,-1 3 1,0-3-1,0 2 0,0 0-1,0 1 3,0-2 2,0-1 2,-1 3-1,1-3 2,-5 4-1,3-2 1,0-1-3,0 1-1,-3 0-1,5 0 5,0 1 2,0-3-2,0 0 1,0-1-1,0 1 2,0-4-4,0 4-3,0-5-1,0-1 1,0 0-3,0 1-2,0-1-9,-1-2-32,1 0-61,-4 0-86,-2-5-292,2 1-156,-2 1-66,2-2-7,1-2-19,6-1-8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50:08.439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D85BCC7A-48EE-40FD-836E-4F5A1F19B303}" emma:medium="tactile" emma:mode="ink">
          <msink:context xmlns:msink="http://schemas.microsoft.com/ink/2010/main" type="writingRegion" rotatedBoundingBox="1206,7121 22078,7210 22047,14644 1175,14555"/>
        </emma:interpretation>
      </emma:emma>
    </inkml:annotationXML>
    <inkml:traceGroup>
      <inkml:annotationXML>
        <emma:emma xmlns:emma="http://www.w3.org/2003/04/emma" version="1.0">
          <emma:interpretation id="{01E00367-003D-46AB-875D-B8CC1F4B0FA0}" emma:medium="tactile" emma:mode="ink">
            <msink:context xmlns:msink="http://schemas.microsoft.com/ink/2010/main" type="paragraph" rotatedBoundingBox="11999,6951 13014,7418 12697,8105 11683,763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6564EF-A936-48EC-B749-A428765BA353}" emma:medium="tactile" emma:mode="ink">
              <msink:context xmlns:msink="http://schemas.microsoft.com/ink/2010/main" type="line" rotatedBoundingBox="11999,6951 13014,7418 12697,8105 11683,7638"/>
            </emma:interpretation>
          </emma:emma>
        </inkml:annotationXML>
        <inkml:traceGroup>
          <inkml:annotationXML>
            <emma:emma xmlns:emma="http://www.w3.org/2003/04/emma" version="1.0">
              <emma:interpretation id="{D800E4CC-2FEA-4098-A9B6-AA3049EE98C1}" emma:medium="tactile" emma:mode="ink">
                <msink:context xmlns:msink="http://schemas.microsoft.com/ink/2010/main" type="inkWord" rotatedBoundingBox="11999,6951 13014,7418 12697,8105 11683,7638"/>
              </emma:interpretation>
              <emma:one-of disjunction-type="recognition" id="oneOf0">
                <emma:interpretation id="interp0" emma:lang="ru-RU" emma:confidence="0">
                  <emma:literal>712</emma:literal>
                </emma:interpretation>
                <emma:interpretation id="interp1" emma:lang="ru-RU" emma:confidence="0">
                  <emma:literal>711</emma:literal>
                </emma:interpretation>
                <emma:interpretation id="interp2" emma:lang="ru-RU" emma:confidence="0">
                  <emma:literal>71.</emma:literal>
                </emma:interpretation>
                <emma:interpretation id="interp3" emma:lang="ru-RU" emma:confidence="0">
                  <emma:literal>1-4</emma:literal>
                </emma:interpretation>
                <emma:interpretation id="interp4" emma:lang="ru-RU" emma:confidence="0">
                  <emma:literal>54</emma:literal>
                </emma:interpretation>
              </emma:one-of>
            </emma:emma>
          </inkml:annotationXML>
          <inkml:trace contextRef="#ctx0" brushRef="#br0">10650-3369 344,'0'0'478,"0"2"16,0-2-61,-1 0-70,1 0-91,-3 0-88,3 0-72,0 0-44,0 0-26,0 0-13,3 0-10,-3 0-5,1 0-3,-1 0-1,0 0-3,0 0 2,0 0 0,0 0 4,3 0 4,-2 0 7,2 0 7,-3 0 3,4-2 5,-2 1 4,1-3 5,1 0-1,0 3 2,-1-4 3,-2-2 2,3 2-3,-1-1-3,-1 2-6,0-2-6,0 0-6,0-1-4,-2 3-1,2-3 3,-2 3 6,3-3 10,-2 3 8,-1 0 4,0 2 0,0 1-4,0 1-4,0 0-4,0 1-5,-1 5-3,-2 5 0,1 4 0,-2 4 0,4 3-6,-2 6-3,2 4-4,0 2-2,2 5-7,-2 0-2,4 2-1,-2 1-3,1-2-1,-2-2-3,2-2 0,0-7-4,-3-1-15,0-6-27,0-5-43,-3-2-54,0-7-71,3-8-262,0 0-122,0 0-38,0 0 0,0-6-45,0-3 18</inkml:trace>
          <inkml:trace contextRef="#ctx0" brushRef="#br0" timeOffset="703.1025">10762-3367 130,'-3'-2'401,"-1"2"62,0 0-12,1 0-62,-1 0-57,3 0-61,1 0-66,-3 0-55,1 2-33,2-2-19,-2 0-12,0 0-14,2-2-14,-3 2-8,3-1-8,-1-3-7,-2 3-8,3-2-1,-1 3 0,-2-1 0,3 1 2,-2-3 2,2 1 7,0 2 6,0 0 5,0 0 1,2-3 2,-2 3-2,3 0-4,-2-1-6,-1 1-6,4 0-1,-1 0-4,6 0-4,-4 0 2,9-3-3,0 3-2,4-2-6,3-1-3,1 3-3,1-1-7,5 1-7,0 1-9,0 2-19,-4-1-37,-3 2-51,-1 1-64,-8-1-245,-2 4-125,-3-3-45,-4 4-8,-2-1-51,-1 1 23</inkml:trace>
          <inkml:trace contextRef="#ctx0" brushRef="#br0" timeOffset="1312.4585">11219-3391 67,'5'-8'500,"0"1"66,1 1-16,-4-3-51,2 1-82,2-1-133,-2 0-87,0 4-53,-2-1-35,0 1-28,2 2-21,-2 2-13,1 1-7,-3 1 0,0 7 6,0-1 5,0 4 3,-3 4 0,1 4-5,-2 3-6,0 3-8,-3 6-8,3-2-7,-3 6-7,-1-1 0,-1 0-3,-1-1-3,2 0 0,-2-6-2,0-2-2,3-1-1,0-5-2,2-4 0,0-2-1,1-4 0,4-3 0,0-1 0,4-4 0,2-1 1,5-4-1,5 2 1,0-2 0,6-1-1,0 1 2,0-1 0,1 2-1,-4 1-3,-5-2-10,-1 4-17,-2 4-23,-4-4-22,-3 4-27,-2 0-34,-2-1-33,0-3-98,0 0-150,0 0-86,0 0-27,0 0-34,7-3-42,-2-1 113</inkml:trace>
          <inkml:trace contextRef="#ctx0" brushRef="#br0" timeOffset="1578.0751">11426-3114 34,'3'-15'506,"-2"0"75,3 0-9,-1 0-28,-1 2-79,0 0-136,2 5-86,-2-1-49,2 4-28,2 5-14,-5 7-16,3 5-3,1 6 2,-3 8 4,2 6-5,-2 6-9,5 3-19,-3 6-19,5 1-25,-3 0-30,0-2-54,1-3-87,-3-6-121,1-5-302,0-7-155,2-9-65,2-4 2,-1-5-9,2-6 22</inkml:trace>
        </inkml:traceGroup>
      </inkml:traceGroup>
    </inkml:traceGroup>
    <inkml:traceGroup>
      <inkml:annotationXML>
        <emma:emma xmlns:emma="http://www.w3.org/2003/04/emma" version="1.0">
          <emma:interpretation id="{F08D375F-0846-45EA-A7C5-89ACD8E52A8A}" emma:medium="tactile" emma:mode="ink">
            <msink:context xmlns:msink="http://schemas.microsoft.com/ink/2010/main" type="paragraph" rotatedBoundingBox="11983,8488 12890,8901 12592,9555 11685,914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482DD02-5EF9-46A5-B94F-92545359E287}" emma:medium="tactile" emma:mode="ink">
              <msink:context xmlns:msink="http://schemas.microsoft.com/ink/2010/main" type="line" rotatedBoundingBox="11983,8488 12890,8901 12592,9555 11685,9141"/>
            </emma:interpretation>
          </emma:emma>
        </inkml:annotationXML>
        <inkml:traceGroup>
          <inkml:annotationXML>
            <emma:emma xmlns:emma="http://www.w3.org/2003/04/emma" version="1.0">
              <emma:interpretation id="{D5EE4D78-E8FE-41A3-86F8-2DC59EFFA07E}" emma:medium="tactile" emma:mode="ink">
                <msink:context xmlns:msink="http://schemas.microsoft.com/ink/2010/main" type="inkWord" rotatedBoundingBox="11983,8488 12890,8901 12592,9555 11685,9141"/>
              </emma:interpretation>
              <emma:one-of disjunction-type="recognition" id="oneOf1">
                <emma:interpretation id="interp5" emma:lang="ru-RU" emma:confidence="0">
                  <emma:literal>ПЗ</emma:literal>
                </emma:interpretation>
                <emma:interpretation id="interp6" emma:lang="ru-RU" emma:confidence="0">
                  <emma:literal>113</emma:literal>
                </emma:interpretation>
                <emma:interpretation id="interp7" emma:lang="ru-RU" emma:confidence="0">
                  <emma:literal>713</emma:literal>
                </emma:interpretation>
                <emma:interpretation id="interp8" emma:lang="ru-RU" emma:confidence="0">
                  <emma:literal>ТЗ</emma:literal>
                </emma:interpretation>
                <emma:interpretation id="interp9" emma:lang="ru-RU" emma:confidence="0">
                  <emma:literal>ПФ</emma:literal>
                </emma:interpretation>
              </emma:one-of>
            </emma:emma>
          </inkml:annotationXML>
          <inkml:trace contextRef="#ctx0" brushRef="#br0" timeOffset="36530.0966">10667-1907 160,'0'-1'516,"0"1"54,3-2-36,-2 2-51,2-3-102,0 2-120,-2-1-77,3 1-43,1-4-20,-1 2-11,0-1-8,0 1-8,2-2-3,-5 2 0,2-1-4,1 1-7,-2 1-4,-2 0-5,2 2-9,2-1-11,1-1-12,0 2-8,7-3-7,-1 3-8,1 3-7,5-3-5,3 3-2,3 1-3,-1-1-2,1 4 2,1-1-2,-3 0-2,-1 3 0,-2-1 3,-3 1 1,-3 0 4,-1 1 10,-3 0 11,-2 1 12,-2 4 8,-4 0 6,0 7 3,0 2-3,0 1-7,0 4-12,0 0-10,0 6-10,3-1-6,-2 0-6,-1 3-23,3-2-48,-3-4-74,-3-4-96,2-2-280,-2-6-143,2-4-47,-4 0 11,3-5-19,2-3 22</inkml:trace>
          <inkml:trace contextRef="#ctx0" brushRef="#br0" timeOffset="35905.1145">10734-1773 24,'0'-7'472,"0"-5"74,0-1-1,0 1-70,-3 0-73,3-3-117,-1 3-83,-2-2-46,3 4-24,-1-3-5,-2 3-6,3-1-1,0 3-4,0 1-6,0 0-5,3 3-12,-2 0-8,2 4-3,-2 7-2,4 3-7,-1 7-6,0 7-4,3 8-11,-3 3-18,3 5-13,-3 3-13,1 4-4,-4 1-4,-1-1-5,0-1-14,0-5-30,-1-3-42,-4-5-57,1-5-67,1-7-191,-1-7-170,4-10-64,0-4-1,0-7-15,-1-5-30</inkml:trace>
          <inkml:trace contextRef="#ctx0" brushRef="#br0" timeOffset="37326.948">11210-1700 29,'-8'-2'481,"1"0"77,0-3-7,1-1-55,-1 0-76,3-2-120,1-1-86,3 0-53,0-2-25,3-1-22,4 2-11,-1-2-14,2-1-10,6 1-9,0 0-12,3 2-9,5 0-9,-1 0-11,3 4-9,-3 1-6,3 4-4,-5 1-4,1 1-2,-6 6-2,-3 4-2,-2 0 0,-5 1-2,-4 3 1,-2 0-1,-4 1-1,-3 1-1,1-2-2,-5 0 1,2-3-1,2 0 3,3-4 3,0-1 1,2-2 0,4-2 0,0 1 1,5-1-1,4 2-1,3-4 1,6 1 0,-1 0-1,4 3 0,3 1 0,1 2 0,-1 5-1,0 2 1,-5 1-1,-2 7 1,-6 1-1,-9-1 1,-4 3 0,-6 1 2,-10-1 4,-6 0 2,-7-2 10,-4-2 10,-5-4 14,-4-2 13,4-6 5,2-3 8,1-4-6,9-1-10,7-2-15,6-2-31,8-1-57,10-4-101,5-3-307,9-5-153,4 6-75,1-4-19,4 4-34,-3 1 0</inkml:trace>
        </inkml:traceGroup>
      </inkml:traceGroup>
    </inkml:traceGroup>
    <inkml:traceGroup>
      <inkml:annotationXML>
        <emma:emma xmlns:emma="http://www.w3.org/2003/04/emma" version="1.0">
          <emma:interpretation id="{4858A273-1E3A-4872-A88F-C5E877219637}" emma:medium="tactile" emma:mode="ink">
            <msink:context xmlns:msink="http://schemas.microsoft.com/ink/2010/main" type="paragraph" rotatedBoundingBox="1210,10517 22064,10606 22058,12054 1204,119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1206E2-41EE-47FC-B9A2-204BBAF3F08C}" emma:medium="tactile" emma:mode="ink">
              <msink:context xmlns:msink="http://schemas.microsoft.com/ink/2010/main" type="line" rotatedBoundingBox="1210,10517 22064,10606 22058,12054 1204,11965"/>
            </emma:interpretation>
          </emma:emma>
        </inkml:annotationXML>
        <inkml:traceGroup>
          <inkml:annotationXML>
            <emma:emma xmlns:emma="http://www.w3.org/2003/04/emma" version="1.0">
              <emma:interpretation id="{E8AF461B-C9A6-42B1-8E5C-640B3DC8CE8B}" emma:medium="tactile" emma:mode="ink">
                <msink:context xmlns:msink="http://schemas.microsoft.com/ink/2010/main" type="inkWord" rotatedBoundingBox="1210,10635 6880,10659 6874,11909 1204,11885"/>
              </emma:interpretation>
              <emma:one-of disjunction-type="recognition" id="oneOf2">
                <emma:interpretation id="interp10" emma:lang="ru-RU" emma:confidence="0">
                  <emma:literal>Ограничение</emma:literal>
                </emma:interpretation>
                <emma:interpretation id="interp11" emma:lang="ru-RU" emma:confidence="0">
                  <emma:literal>ограничение</emma:literal>
                </emma:interpretation>
                <emma:interpretation id="interp12" emma:lang="ru-RU" emma:confidence="0">
                  <emma:literal>Отграничение</emma:literal>
                </emma:interpretation>
                <emma:interpretation id="interp13" emma:lang="ru-RU" emma:confidence="0">
                  <emma:literal>Ограничением</emma:literal>
                </emma:interpretation>
                <emma:interpretation id="interp14" emma:lang="ru-RU" emma:confidence="0">
                  <emma:literal>Ограничения</emma:literal>
                </emma:interpretation>
              </emma:one-of>
            </emma:emma>
          </inkml:annotationXML>
          <inkml:trace contextRef="#ctx0" brushRef="#br0" timeOffset="84446.3474">2032 434 165,'8'-25'546,"0"6"56,-5 4-31,-3 5-13,-3 5-151,2 6-142,-3 8-95,-1 8-60,1 7-41,0 4-28,0 2-17,-2 4-10,5 2-8,-2-2-11,3-3-10,0-3-12,0-4-9,4-8-6,-1-5-4,1-2 6,1-9 6,-3 0 11,2-7 9,-4 1 6,0-3 4,0 0 7,-4-1 9,2 1 3,-3 3 5,5 2 0,-1-1 1,-2 4-3,3 1-5,3 0-6,-2 4-2,6-2 0,-3 2 2,6-3-3,2-1 1,4-3-2,4-5 1,4-3-1,1-4-2,1-3 0,0-3-1,-1-2 0,-1-6 0,-2 2 0,-4-1 3,-4-2 5,-1 3 8,-3 7 4,-6 3 3,0 7 5,-4 5 3,-4 10-1,-2 6-1,-5 9 0,5 8 2,0 2-4,0 1-3,3 4-5,3-2-3,3-2-6,3-5-2,2-2-2,5-7-1,2-4-2,2-6-3,5-12 0,-1-4 0,3-6 0,0-6-3,-3-3 2,-2-4 1,1-2-2,-9 0 0,0 3 1,-2 3 1,-2 2 1,-3 6 0,-1 5 2,-6 4 2,-1 7 9,-3 7 1,1 8 4,-1 5 0,0 0 3,3 6 0,3 2-7,1 0-4,1-2-3,6-2 1,4-5-3,2-4-4,4-7 0,2-5-1,2-8-1,3-6-2,0-4-1,-1-7 1,-1-3-1,-3-5 0,1 0 1,-6 0 0,-3 2 3,-3 3 4,-3 6 2,-1 3 2,-4 6 10,-4 10 14,-1 6 9,-3 9 7,1 9 4,3 5 3,2 6-10,2 1-13,6-2-16,5 0-30,9-6-55,3-3-78,4-15-261,8-9-165,4-6-78,2-8-19,0-5-30,3-2-18</inkml:trace>
          <inkml:trace contextRef="#ctx0" brushRef="#br0" timeOffset="85430.691">3006 449 326,'0'5'523,"0"-1"21,3-1-55,-2 3-62,-1-3-131,3 2-105,1-1-65,-1-1-37,-1-1-22,2 2-14,0-4-11,0 0-7,3-3-2,2 0-5,-1-6-4,0-3-2,2 0 3,-6-5 3,0 0 6,-2-2 2,-2 4 5,-2 0-1,2 0 1,-2 5-2,0 2-7,-1 4-2,-1 2-7,3 4-6,-2 2-1,3 4-3,4 1 1,0 1-5,5 0-1,2 3 0,6-2-4,0 0-1,5-1-2,2-1 2,-2-3-3,5-2 0,-5 1-1,-4-1 1,-1-4 2,-4 2 2,-2-2 4,-5 2 6,-4 0 2,-2-2 4,-4 5-3,-4 1-1,-1 7-3,-2-1-3,-1 6-3,3 1 0,2 3 0,6-2 1,2 6-1,6-6-1,3 0 0,12-5-6,1-4-12,8-7-30,2-7-51,2-8-91,2-3-241,-4-3-123,2-5-52,-7 5-15,0-1-52,-5 2 56</inkml:trace>
          <inkml:trace contextRef="#ctx0" brushRef="#br0" timeOffset="85868.1707">3688 488 410,'4'0'575,"0"-4"0,1 2-27,-1-2-71,4-1-167,2-3-108,3-1-66,-5-2-38,3 0-31,-1 1-22,1-3-11,-4 3-10,-3-4-5,0 4-6,-8-1-3,-3 1 0,-1 0-5,-5 6 1,-5 3 0,0 5-2,-2 4-1,3 5 4,-2 2 5,6 5 4,2 0 5,4 4 6,7 4 5,7-4-1,8-1-6,7-4-6,6-1-10,5-6-16,5-5-35,0-2-52,-2-10-105,1-4-222,-1-4-110,-1-2-45,-6-2-24,-1 3-53,-4-6 91</inkml:trace>
          <inkml:trace contextRef="#ctx0" brushRef="#br0" timeOffset="86915.02">4100 329 152,'-5'-16'586,"-3"2"55,1 3-29,3 3 16,0 1-172,2 3-160,2 8-106,2 7-67,0 4-48,3 9-25,-4 6-15,6 4-13,-3 3-5,2 4-7,-2-3-8,0-2-9,2-3-11,-2-5-8,0-7-14,0-6-14,-2-9-9,1-3-5,1-7 2,-3-5 1,2-6 13,-3-2 15,0-2 11,0-1 10,0 3 9,0 2 7,-3 3 7,3 3 7,0 0 8,0 4 7,0 5 5,0 0 0,3 5 2,1 1 1,1 1-1,3-1-4,0 0 0,6 1 0,0-5-3,3-2-5,3-4-4,2-3-3,-4-6-7,2-2-5,-1-4-3,-6 0-1,0-3 1,-5-1 2,2-1 7,-4 3 7,-2 1 4,-2 3 6,0 5 1,-2 3 0,-2 7-1,-2 4 4,0 8 8,0 5 8,-2 8 9,5 0 8,1 4 4,1 1-4,2 3-6,6-3-12,-1-4-10,6-3-12,0-5-6,5-3-8,3-4-9,1-9-8,5-3-12,0-6-10,0-6-10,0-1-5,-1-5 1,-5-3 4,-2 1 10,-6-3 11,-3 1 9,-4 3 8,-3 2 9,-6 5 7,-3 4 9,0 6 9,-5 5 5,4 4 4,-5 7 0,4 1-1,3 6-4,0 5-5,4-2-4,3 3-6,2 0-3,6-3-4,5 0-4,1-2-5,2-4-4,6-5-5,-1-1-5,3-6-7,-2-6-8,0-6-1,-1-1-4,0-9-1,-3 1 5,-4-6 6,-2-2 7,-2 2 4,-5 1 11,-1 5 6,-3 6 7,-1 1 7,-3 7 8,-3 6 3,-1 7-2,1 6-2,-1 8-5,4 2-11,3 4-27,1 1-44,3 0-72,3-4-100,4 0-294,4-10-144,3-5-54,3-5 3,2-6-18,1-4 14</inkml:trace>
          <inkml:trace contextRef="#ctx0" brushRef="#br0" timeOffset="87399.3802">5252 454 37,'-1'0'523,"2"0"62,2-5-24,4-1-25,5-3-119,1-4-167,4 1-103,2-5-60,1 0-37,-2 2-26,-2-3-13,-4 0-4,-3 3-1,-5 3 4,-6-1 8,-4 7 7,-4 1 5,-10 5 9,-1 7 4,-3 6 7,0 2 6,-1 6 5,3 6 7,5 3 5,4-1 4,9 5-3,10-1-7,9-3-13,13-3-15,6-5-16,9-2-33,2-10-50,0-4-77,5-8-277,-1-3-139,-7-4-68,-2-3-17,-8 1-54,-4 1 7</inkml:trace>
          <inkml:trace contextRef="#ctx0" brushRef="#br0" timeOffset="81618.3119">435 107 344,'-4'-11'536,"1"-1"18,2 1-46,-1 0-70,-2 0-140,1 2-103,2 0-60,-2 4-30,0-3-17,2 5-8,-2-1-7,2 1-4,-2 1-9,1-1-9,0 3-10,0-1-7,2-1-7,-2 2-4,0-2-4,2 2-2,-3 0-2,-1 0-1,-3 0-4,1 2 3,-2 0 3,-3 4 6,-2 2 4,-6 6 7,-1 5 6,-4 7 2,-1 4-10,1 4-10,3 5-7,4 1-11,5 5-5,5-1-8,4 7 6,10-2 4,8 0-2,5-4-2,9-4-4,5-7 2,4-8-1,4-9 1,3-12-1,-2-10 2,-1-8 3,-3-10 0,-9-8 3,-8-5 3,-12-7 3,-10-6 8,-17-5 20,-15 0 8,-13 5 8,-11 7 2,-10 4 0,-2 11-7,-4 12-21,6 13-32,9 11-62,9 8-85,12 10-287,19 4-147,14 8-69,16-1-15,22 2-39,11 1 8</inkml:trace>
          <inkml:trace contextRef="#ctx0" brushRef="#br0" timeOffset="82977.6442">771 394 36,'-14'2'473,"0"-1"61,0 3-6,1 0-63,-2-3-96,4 2-134,3-1-80,-1-2-48,2 0-24,6 0-17,-2-2-10,6-2-8,1-4-2,3 1-4,1-2-3,2-2 2,6-3 0,1 0-1,2 1 2,-2-2-1,5 5-2,-8 3 3,0 5 3,-4 4 1,-1 7-2,-5 6-2,-2 5-2,-4 5-10,0 5-10,0 3-6,0-2-4,2 2-3,4-4-2,0-3-2,2-2-3,5-5-8,2-4-17,2-6-25,6-5-25,3-6-28,1-5-37,2-3-55,-2-5-122,3-6-109,-4 5-58,-3-5-23,-2-1-44,-6 1 28,0-3 219,-5 3 325,-4-1 262,-1 1 152,0 0 63,-6 2-23,3-1-26,-3 2-109,3 4-105,-1-2-68,1 6-45,1 4-32,2 3-21,1 6-15,1 5-8,1 9-4,-1 7-2,0 11-3,2 6-6,0 11-5,2 7-7,-1 2-2,0 11-4,1-3-1,2 7-4,-1-1-1,4-5-1,-4-3-5,-2-7-6,3-8-8,-4-10-11,-1-4-13,-2-10-15,0-6-12,-4-11-11,0-8-7,-1-10-5,-3-11-6,-1-9-10,1-10-83,-3-12-110,0-5-76,-1-4-34,0-1-2,3 0 41,1 4 239,0 3 259,4 10 167,0 1 62,3 2 10,2 8-34,4 0-105,3 3-88,2 5-50,7-1-30,-1 3-16,1 4-11,0 4-5,1 2 0,-5 2 5,-3 9 3,-4 5 4,-6 2 4,-4 10-1,-4 4-2,-6 2-6,-4 3-10,1-1-7,-2-3-10,2 0-11,2-7-20,3-2-30,5-7-43,6-1-179,5-7-157,5-6-74,5-2-33,3 0-61,7-6-14</inkml:trace>
          <inkml:trace contextRef="#ctx0" brushRef="#br0" timeOffset="83462.0042">1716 502 401,'12'-8'554,"0"-1"5,-1-1-38,-5 0-74,1-1-163,0-4-101,-3 2-54,-4-2-34,0 1-20,-3 3-15,-1-3-11,-4 7-7,-5-2-8,-2 9-3,-2 4-5,-3 8-2,-1 8 0,2 3-4,2 7-1,-1 4-4,9 0-4,4 1-4,2-5-5,7-2-2,3-8-2,6-5-2,2-11 0,2-7 0,2-5 1,3-9-2,-3-5 0,1-4 2,-2 1-1,-3-2 2,-4 0 1,-2 4 3,-1 5 1,-1 3 1,-3 10 4,-2 5 2,-2 5 1,0 10 0,0 9-1,0 2-5,0 2-18,3 2-29,-2-2-31,4-3-41,1-5-104,0-8-176,4-5-97,2-7-34,5-7-34,4-5-52,0-8 100</inkml:trace>
        </inkml:traceGroup>
        <inkml:traceGroup>
          <inkml:annotationXML>
            <emma:emma xmlns:emma="http://www.w3.org/2003/04/emma" version="1.0">
              <emma:interpretation id="{DDA11585-928D-4BFC-A939-F55BB40D7048}" emma:medium="tactile" emma:mode="ink">
                <msink:context xmlns:msink="http://schemas.microsoft.com/ink/2010/main" type="inkWord" rotatedBoundingBox="7863,10950 9192,10956 9190,11376 7861,11370"/>
              </emma:interpretation>
              <emma:one-of disjunction-type="recognition" id="oneOf3">
                <emma:interpretation id="interp15" emma:lang="ru-RU" emma:confidence="0">
                  <emma:literal>на</emma:literal>
                </emma:interpretation>
                <emma:interpretation id="interp16" emma:lang="ru-RU" emma:confidence="0">
                  <emma:literal>На</emma:literal>
                </emma:interpretation>
                <emma:interpretation id="interp17" emma:lang="ru-RU" emma:confidence="0">
                  <emma:literal>нас</emma:literal>
                </emma:interpretation>
                <emma:interpretation id="interp18" emma:lang="ru-RU" emma:confidence="0">
                  <emma:literal>нам</emma:literal>
                </emma:interpretation>
                <emma:interpretation id="interp19" emma:lang="ru-RU" emma:confidence="0">
                  <emma:literal>над</emma:literal>
                </emma:interpretation>
              </emma:one-of>
            </emma:emma>
          </inkml:annotationXML>
          <inkml:trace contextRef="#ctx0" brushRef="#br0" timeOffset="88461.8461">6666 469 89,'0'-13'511,"0"0"56,-1-1-22,-2-4-33,-1 3-122,4 2-129,-2 0-74,2 3-37,2-4-16,1 4-10,-2 1-1,3 3-5,-1-1 2,1 7 10,-2 4 4,1 7-4,-2 11-11,-1 6-9,4 8-18,2 5-29,-1 2-23,2 2-26,-1-3-28,4-2-42,-2-5-60,-2-6-76,1-6-210,0-8-189,-3-9-82,-4-6-10,1-9-3,2-3-38,-1-5 222</inkml:trace>
          <inkml:trace contextRef="#ctx0" brushRef="#br0" timeOffset="88868.0836">6694 539 357,'-1'3'552,"2"1"10,6-1-38,6 2-74,4-1-175,7-1-109,4 0-68,1-3-42,3 0-22,3-1-16,2-4-11,-8-4-5,-1-1-2,-3-2 0,-7-3-1,-2-3 0,-8 2 3,-2-4 11,-3 1 15,-6 0 18,1 4 15,-2 0 13,-3 4 7,3 7 2,-3 4-1,1 4-9,2 7-4,1 8-7,-1 4-6,4 6-8,3 7-9,1 0-13,2 3-9,5-1-20,4-3-36,1-4-63,-1-9-169,8-7-202,0-9-104,3-6-35,2-3-29,4-6-44,0-4 169</inkml:trace>
          <inkml:trace contextRef="#ctx0" brushRef="#br0" timeOffset="89383.692">7519 509 289,'-1'-1'589,"-2"2"13,3-1-42,3 0-23,1 0-207,3 0-139,3-1-85,1-5-44,2-2-27,-2-2-13,-3-1-10,0-2-1,-3 2-1,-5-4 1,-5 1 1,-6 0 5,-1 2-4,-8 4 3,-2 3 6,-5 10 5,-1 3 7,0 4 1,0 11 9,3 0 0,4 7-4,4 1-6,6 5-6,4 0-7,7-4-9,8-3-5,4-3-6,4-6-1,7-7-2,-1-9 9,9-4 3,-2-9 7,6-4 2,-3-5 1,1 0-1,-5-3-7,-6 1-2,0 5 0,-5 1 6,-1 6 15,-4 4 16,-2 4 10,1 7 5,-2 7 5,-1-3-6,6 9-19,0 0-44,3-4-72,3-1-104,2-6-279,6-9-145,1-5-62,5-5-10,5-2-38,-1-8 29</inkml:trace>
        </inkml:traceGroup>
        <inkml:traceGroup>
          <inkml:annotationXML>
            <emma:emma xmlns:emma="http://www.w3.org/2003/04/emma" version="1.0">
              <emma:interpretation id="{909802DE-7C6F-42DF-BF98-F115B2B9EC76}" emma:medium="tactile" emma:mode="ink">
                <msink:context xmlns:msink="http://schemas.microsoft.com/ink/2010/main" type="inkWord" rotatedBoundingBox="10047,10917 15705,10941 15701,12027 10042,12003"/>
              </emma:interpretation>
              <emma:one-of disjunction-type="recognition" id="oneOf4">
                <emma:interpretation id="interp20" emma:lang="ru-RU" emma:confidence="0">
                  <emma:literal>пропускную</emma:literal>
                </emma:interpretation>
                <emma:interpretation id="interp21" emma:lang="ru-RU" emma:confidence="0">
                  <emma:literal>прорусскую</emma:literal>
                </emma:interpretation>
                <emma:interpretation id="interp22" emma:lang="ru-RU" emma:confidence="0">
                  <emma:literal>Пропускную</emma:literal>
                </emma:interpretation>
                <emma:interpretation id="interp23" emma:lang="ru-RU" emma:confidence="0">
                  <emma:literal>прокусанную</emma:literal>
                </emma:interpretation>
                <emma:interpretation id="interp24" emma:lang="ru-RU" emma:confidence="0">
                  <emma:literal>пропутинскую</emma:literal>
                </emma:interpretation>
              </emma:one-of>
            </emma:emma>
          </inkml:annotationXML>
          <inkml:trace contextRef="#ctx0" brushRef="#br0" timeOffset="92742.9611">10544 405 458,'0'-4'563,"1"0"3,-1 3-45,3-1-81,-2 0-144,2 2-95,1 2-60,0 1-34,1 6-25,-1 5-17,0 2-9,0 6-13,3-1-10,2 8-11,2-6-6,-3 0-4,2-4-6,1-2-3,2-7-2,0-6-1,-1-4 0,4-4-4,2-10 0,-2-3-2,1-4 1,0-3 0,3-1 5,-5-1 8,-2 2 5,-2 7 4,-3 5 8,-2 3 4,-3 9 2,-2 9-3,-1 7 0,5 6-3,-3 5-7,7 5-5,-1-3-8,3 1-5,6-5-2,2 0-5,1-10 14,3-7 4,0-11 6,5-6 2,-4-7 3,2-5 2,0-7-12,-2-5-5,-2-1-3,-2-1 1,-3 4-2,-2 1 1,-2 7-1,-5 7 0,2 6 5,-9 10 1,3 6 5,-4 7 2,-1 9 3,-2 3-2,3 5-3,3 2-4,-2 2-3,6-3-4,-1-3-1,5-3-1,-1-5-2,6-10-4,-1-4 2,4-7-2,2-6-1,1-6 2,0-7 0,-1-5 1,0-3-1,-3-3 2,-4-4 1,1-2 1,-2 3 0,-2 4 5,-2 2 9,-4 7 4,2 3 3,-2 8 1,-3 1 7,-2 9 3,0 7 0,0 5 2,0 3 6,0 7-6,2 4-2,0 2-5,4 1-8,-2 4-5,6-1-5,0 2-1,3-3 0,5 0-2,-2 0 2,4-1-3,-3-3-1,1 3-2,-4 0-3,-1 0-1,-5 5-1,1-2 0,-7 2 2,-2 1 1,-7-1 0,-4-4 0,1 0 0,-8-6-1,0 2 0,-3-8-3,-1-7 0,-6-5 1,2-7 0,1-9-1,1-8 1,0-7 3,5-6-3,6-6 0,5 0 0,5-5-9,6 5-17,5-1-39,3 7-63,6-2-85,7 4-266,4 1-130,6 5-46,5 0 0,1 6-38,1-3 29</inkml:trace>
          <inkml:trace contextRef="#ctx0" brushRef="#br0" timeOffset="93414.8146">11979 304 356,'-4'-5'561,"0"5"13,1 0-44,1 3-63,-2-1-149,1 2-117,-1 2-68,4-2-36,-1 2-22,1-1-11,0-1-8,0-1 0,0 2 1,0-5-2,0 0-2,0-3-5,0 1-3,0-2-6,0-4-9,-6 5-7,2-1-2,-4 1-5,-1 3 1,-3 7 2,-5 1 6,0 8 9,-1 5 8,4 5 7,-2 3 2,5 4 3,7 1-5,7 0-4,5-2-7,6-4-8,9-4-10,2-9-10,7-6-12,4-9-20,4-9-18,-2-6-14,2-9-12,-2-4-5,-5-4 3,-5-5 12,-2-1 14,-7 2 15,-3 2 20,-4 3 17,-6 8 7,-2 8 19,-4 4 18,-1 9 14,-4 11 5,1 5 5,2 10 7,2 4-10,0 7-12,2 3-15,2 3-13,2-3-30,1 1-38,4-5-47,-2-3-56,2-8-62,-3-11-184,2-7-183,1-10-71,5-5-9,0-5-9,4-6-42,-2-3 195</inkml:trace>
          <inkml:trace contextRef="#ctx0" brushRef="#br0" timeOffset="93696.0561">12500 409 13,'1'-19'573,"-5"6"89,3 1-20,-6 3 17,-2 3-74,2 2-186,-5 9-123,-1 9-74,0 0-51,-2 9-40,-2 5-29,2 2-20,-2 4-15,4 3-15,-2-4-11,4 0-5,7-3-5,4-3-7,4-9-4,10 0-9,4-10-14,6-5-21,7-3-33,-2-5-47,8-8-61,-5 2-191,4-5-181,-1 1-76,-4 4-15,1 2-16,-1 3-39,-2 3 211</inkml:trace>
          <inkml:trace contextRef="#ctx0" brushRef="#br0" timeOffset="94477.2763">12806 430 152,'-6'-1'483,"-3"-4"59,-2 1-34,3-1-67,-1 1-103,2-1-118,-1 1-73,2 3-54,3-4-25,-1 3-15,4 0-8,-1-3-5,1 1 0,1 0 3,2 2-4,-2 0 3,2-1 14,1 3 7,1 0 8,0 3 9,1 1 17,-1 7 8,0 4-11,1 4-2,-4 9-10,2 4-18,2 2-18,-2 1-15,0-2-23,0 0-32,0-6-48,-2-1-59,1-11-78,-2-2-252,2-6-119,-3-7-39,0 0 0,4-7-46,0-6 35</inkml:trace>
          <inkml:trace contextRef="#ctx0" brushRef="#br0" timeOffset="94852.271">12849 561 466,'0'-12'615,"2"7"-9,-2-1-13,5 1-61,0 5-188,9 0-121,-1 2-74,4 2-47,2 3-36,2-4-24,3 5-17,1-4-12,-1-4-13,1 0-13,-1-7-14,0 1-14,-3-7-7,-6 0-4,-2-1 2,-5-1 12,2-3 17,-6 3 29,-2 4 23,0 1 23,0 5 24,-2 3 23,0 4 14,-2 7 2,2 6-5,-2 6-9,2 5-21,2 2-22,3 3-20,0 5-30,2-4-47,0-3-63,3-3-77,5-6-223,1-5-179,2-9-73,4-6-6,2-6-22,-3-7-17</inkml:trace>
          <inkml:trace contextRef="#ctx0" brushRef="#br0" timeOffset="95477.2517">13398 549 396,'-5'-16'604,"4"0"13,-5 2-10,5 1-37,1 2-180,1 7-115,2 2-75,1 2-53,3 6-45,-1 5-27,1 4-21,-1 2-17,2 5-12,2-2-12,-2 1-2,0-2-5,2-2-3,2-4-1,0-5-1,4-5-3,-1-6-5,-1-5 0,4-5-3,-4-7 3,0 0 0,-1-7 4,-5 2 1,2-2 1,0 0 5,-5 4 7,2 3 5,-3 8 5,-2 3 12,-2 7 10,0 4 11,0 11 1,-2 2 0,2 7-3,2 10-5,1 2-11,1 3-12,3 5-8,1 3-4,8 2-5,-4 0-6,2 1 0,-1-4-1,1 1-7,-4-4-7,-2-2-2,-2-3 0,-6-6-1,-6-3 1,1-7 3,-7-5 6,-3-4 5,-3-7 0,-3-8 2,-6-7 0,2-6 0,1-8 1,5-9-1,6-3 1,4-4-2,9-5-2,5 4-10,3 2-21,3 1-36,3 4-58,3 2-81,5 8-271,0 3-130,6 0-46,0 7-3,0 4-39,-1 0 19</inkml:trace>
          <inkml:trace contextRef="#ctx0" brushRef="#br0" timeOffset="96399.0959">13955 406 428,'0'-10'587,"1"4"-6,-1 2-30,3 4-71,0 0-187,-2 6-113,3 3-64,-1 5-35,-1 3-24,0 5-11,-2 3-11,0 5-8,-2 5-5,2-3-6,-2 2-4,2-3-7,0-3-5,-3-5-12,3-6-19,-1-2-27,-2-6-27,2-9-24,1-5-36,-3-4-51,0-5-64,3-4-44,3 0-19,0-5-5,1 4 25,-3-2 112,4 0 189,-5 3 171,2 4 93,-2 3 47,0 2 23,2 5-36,1-1-67,-3 5-66,1 0-41,3 3-21,3-1-14,-3 2-15,5 1-10,-2-1-6,1 0-3,1-2-6,3-1-2,1 3-1,5-4-6,-1-4-5,1 3-7,9-8-9,-4 3-7,3-5-9,-1-2 0,1 3-2,-2-5-4,-3 1 8,0 2 9,-5-1 16,-4 4 14,-1 2 16,-5 2 10,-2 1 6,-5 4 1,-6 4-7,-1 6-6,-2 5-7,-2 5-7,0 5-8,1 3-8,1 3-8,3-2-10,4 1-7,3-1-8,3-4-17,4-1-24,3-5-27,2-6-35,4-2-35,1-10-32,2-2-11,1-8 4,1-6 20,2-2 37,-1-9 47,-3-3 49,-2-2 48,-3-2 38,-6-2 44,-5 0 33,-3 2 25,-7 6 15,-8 8 8,-9 4 0,-4 11-14,-4 5-20,0 10-29,-1 8-35,8 6-47,1 7-81,12-3-118,7 3-248,11-4-215,9-4-101,13-7-26,5-8 7,7-5-27,8-4 241</inkml:trace>
          <inkml:trace contextRef="#ctx0" brushRef="#br0" timeOffset="90368.0359">8901 420 233,'-4'-9'532,"-2"3"39,-1-3-35,-1 3-57,0-3-125,-1 0-116,2 3-64,3 0-40,0-1-22,2 4-17,0-1-12,2 8-7,2-1-5,0 9-2,2 2 6,3 4 7,-1 11 3,2 5 2,-1 5-3,4 4-8,-1 1-15,0 2-12,-2-2-16,2-5-13,4-7-13,-3-6-7,3-10-4,3-7-11,-2-10-9,2-10-10,0-11-6,-2-4-2,-2-5-2,2-4 6,-2 4 7,-2-4 10,-1 7 7,1 4 6,-2 9 6,-2 5 2,-2 10 0,1 6 4,-3 8-2,1 10-11,0 3-34,0 3-53,3-3-74,4 1-260,2-4-135,2-5-55,2-5-7,3-9-50,-2-5 19</inkml:trace>
          <inkml:trace contextRef="#ctx0" brushRef="#br0" timeOffset="90664.9008">9429 524 104,'9'-39'569,"-7"6"70,1 2-27,-3 6 13,6 4-144,-5 11-148,6 5-95,3 10-60,4 11-42,-2 17-23,4 11-17,1 11-20,-5 17-21,1 7-13,-2 6-13,-3 7-14,1-2-7,-2-2-6,-1-6-8,2-7-10,2-11-12,-5-13-19,2-12-30,-1-13-38,2-12-41,-3-15-39,-1-14-132,-1-11-173,-3-11-65,-3-10-11,1-10-27,2-8-35,0-8 147</inkml:trace>
          <inkml:trace contextRef="#ctx0" brushRef="#br0" timeOffset="90977.3856">9643 664 209,'-4'-43'547,"4"7"43,0 0-32,2 9-20,5 4-170,-2 3-128,9 6-77,0 3-47,8 6-28,2 3-19,2 4-15,2 7-15,-1 2-9,-3 4-8,-7 3-5,0 2-3,-6 2-2,-7-2 1,-4 2-2,-7 0-1,-1 0-3,-3-6 0,1-1-5,-1-2-2,2-4-5,4 0-19,2-7-27,3-4-32,4-3-41,5-6-116,3-1-157,4-3-99,3-2-33,2 2-34,6-2-49,-5 2 129</inkml:trace>
          <inkml:trace contextRef="#ctx0" brushRef="#br0" timeOffset="91274.253">9991 557 18,'16'-9'367,"-3"0"139,2 3 50,-9 2-33,1-1-37,0 1-135,-3 2-121,-2 4-70,0 2-38,3 5-20,-1 4-15,0 2-10,5 5-6,-1 0-10,3 0-7,2 1-10,5-6-10,3-2-7,1-7-4,6-6-7,-1-4-7,-2-7 0,-5-8 8,-5-2 14,-9-7 14,-10-2 17,-12 0 12,-9 5 3,-9 1-8,-5 9-15,-4 7-52,2 12-111,7 6-319,9 8-166,11 2-84,21 2-34,13 0-41,18-1-7</inkml:trace>
        </inkml:traceGroup>
        <inkml:traceGroup>
          <inkml:annotationXML>
            <emma:emma xmlns:emma="http://www.w3.org/2003/04/emma" version="1.0">
              <emma:interpretation id="{7ABA4E30-B83B-46E4-A3F8-31CED58DEC5E}" emma:medium="tactile" emma:mode="ink">
                <msink:context xmlns:msink="http://schemas.microsoft.com/ink/2010/main" type="inkWord" rotatedBoundingBox="16503,10582 22064,10606 22060,11453 16500,11429"/>
              </emma:interpretation>
              <emma:one-of disjunction-type="recognition" id="oneOf5">
                <emma:interpretation id="interp25" emma:lang="ru-RU" emma:confidence="0">
                  <emma:literal>способность:</emma:literal>
                </emma:interpretation>
                <emma:interpretation id="interp26" emma:lang="ru-RU" emma:confidence="0">
                  <emma:literal>способность :</emma:literal>
                </emma:interpretation>
                <emma:interpretation id="interp27" emma:lang="ru-RU" emma:confidence="0">
                  <emma:literal>способность !</emma:literal>
                </emma:interpretation>
                <emma:interpretation id="interp28" emma:lang="ru-RU" emma:confidence="0">
                  <emma:literal>способность =</emma:literal>
                </emma:interpretation>
                <emma:interpretation id="interp29" emma:lang="ru-RU" emma:confidence="0">
                  <emma:literal>способность 1.</emma:literal>
                </emma:interpretation>
              </emma:one-of>
            </emma:emma>
          </inkml:annotationXML>
          <inkml:trace contextRef="#ctx0" brushRef="#br0" timeOffset="99539.6165">16953 356 460,'1'0'578,"-1"0"-11,0 0-39,0 0-78,-1 1-155,-2 3-106,1 1-64,2 4-35,-2 2-21,2-3-18,0 3-12,2-2-2,0-2-1,2 1 1,3-5-2,2-1 1,-1-4-3,3 0-7,-1-2-8,1-2-8,0-3-5,-1 0-4,-3 1-1,-3-3 1,-4 3 0,-4 1 1,-4 4 1,-3 3-1,-9 5 2,2 4 3,-6 8 5,-1 2 4,-2 9 5,6 2 6,4 0 8,9 2 5,5 2 0,7-2 0,12-1-1,5-3-9,7-7-4,7-6-12,3-10-3,2-5-7,5-5-3,-2-8-1,-2-1-3,-5-9 0,-3 3 0,-8-6 2,-6-1 2,-3 3 8,-8 6 8,-4 4 10,-6 5 7,-2 4 8,-6 11 5,-2 7 3,1 4-4,1 5-1,3 7-3,6-4-6,2 2-8,4 0-6,6 0-4,3-7-6,8-2-6,2-5-2,4-7-6,1-6-2,1-6-4,1-7-4,-3-5-2,-7-2 0,-4-6 3,-5-3 1,-6-4 1,-12 1 5,-4 0 3,-2 5 1,-11 3 1,1 9 1,-2 7 4,-2 11-3,2 6 0,5 8-17,1 8-30,13 0-47,5 7-71,5-7-91,13-1-253,8-3-115,3-3-33,9-2 6,1-5-35,5-7 46</inkml:trace>
          <inkml:trace contextRef="#ctx0" brushRef="#br0" timeOffset="100023.982">17817 554 513,'4'-15'614,"-3"3"-14,4 2-8,-5 1-93,2 4-169,-2 4-113,2 2-68,-2 5-38,-2 7-25,2 0-18,-2 5-13,-3 2-7,1 2-10,3 0-10,1-2-12,0 0-5,4-1-6,2 1-1,0-7-5,6 0-2,0-7 0,7-6 0,-1-3-3,-1-6 3,4-6 5,-3-3 3,-4-8 2,-1-1 4,-5-6 9,-5-1 4,-8-2 4,-10-3 3,-6 0 0,-11-1 4,-5-1 9,-8 2 8,1 3 16,-1 2 12,6 4 13,7 4 3,8 3-8,11 4-18,12-1-19,13 0-16,11 4-18,13-5-10,14 6-19,4-3-39,6 0-63,2 2-92,-5-1-284,2 2-170,-9 3-67,-6 3-3,-11 3-8,-9 6-16</inkml:trace>
          <inkml:trace contextRef="#ctx0" brushRef="#br0" timeOffset="100570.8373">18182 377 388,'-1'-9'603,"-5"6"12,5-5-16,-2 7-41,3 1-160,3 4-111,-2 8-66,5 6-44,-2 7-33,0 5-30,5 3-24,-1 2-24,1 1-22,-3 1-19,3-2-34,-2-5-59,-2-5-85,0-3-231,-3-7-180,0-6-85,-2-9-21,0 0-19,-4-9-21</inkml:trace>
          <inkml:trace contextRef="#ctx0" brushRef="#br0" timeOffset="100992.7011">18203 586 139,'-1'-8'589,"2"3"54,5-4-36,0 6 18,5-1-159,4 1-163,3 2-102,5 1-60,-1 1-45,6 2-30,0-2-21,3 2-13,-3-3-12,-3 0-8,-1 0-6,0-4-4,-8-4-3,1 1 0,-6-4-3,-1-2-1,-3-2 2,-4 2 4,-1-2 8,-4 5 7,-1 3 9,-4 5 12,2 4 12,-6 9 10,2 4 3,1 9-1,1 1 0,3 6-11,4 5-12,0-2-11,6 1-12,0-3-30,5 0-47,2-6-72,2-7-102,2-9-263,3-5-133,3-5-43,-1-5 3,3-4-33,-1-3 49</inkml:trace>
          <inkml:trace contextRef="#ctx0" brushRef="#br0" timeOffset="101352.0649">18839 512 477,'-10'-13'661,"4"4"-22,0 3-9,1 4-33,1 4-235,3 7-145,-5 6-83,6 1-53,0 6-33,6 1-19,-1 3-13,4 0-5,6-1-8,0-5 0,7-5-4,1-4-2,5-7-2,4-8-1,-5-5 2,0-4 1,-8-6 3,-3-2 11,-15-8 16,-8 1 13,-10-1 9,-12 3 0,-10 7-2,-9 5-12,-2 13-48,1 5-83,-2 11-233,15 4-193,8 1-98,15 1-39,13 1-28,16-6-40,13 4 241</inkml:trace>
          <inkml:trace contextRef="#ctx0" brushRef="#br0" timeOffset="102039.5431">19231 539 108,'-3'10'433,"6"2"77,-2-4-27,4-4-71,-1-1-63,4-3-80,3-4-88,2-4-62,2-2-38,1 0-23,-2-5-11,0-1-7,-2 2-3,-6-1 5,-2 0 7,-8 0 7,-2 2 5,-9 2 5,-4 7 4,-5 4 4,-6 4-2,2 9-5,-1 2-5,2 6-6,6 3-6,9 2-10,7 2-6,10-3-7,10-1-9,10 0-7,9-5-12,9-7-20,6-3-19,5-7-15,2-5-12,4-6-8,-3-5 2,-1-2 10,-3-8 16,-2 3 14,-9-6 20,-6 0 18,-4 1 21,-8 3 15,-7 2 11,-4 9 11,-6 6 5,-6 6 2,-2 6-1,-6 10-2,1 3-5,-3 6-11,5 5-9,0 4-11,1-3-17,6-1-32,1-3-47,2-5-63,7-7-87,-1-6-247,4-7-119,2-4-39,-2-5-4,-3-1-43,-2-8 49</inkml:trace>
          <inkml:trace contextRef="#ctx0" brushRef="#br0" timeOffset="102273.9106">19829 441 211,'-35'-24'623,"0"4"43,6 4-20,3 1 42,7 2-182,3 5-157,11-1-98,5 2-63,5 1-51,12 4-42,5 2-30,6 0-16,2 3-21,2 2-30,0-1-46,1 1-67,-4-2-94,2-2-281,-6 2-140,0-2-52,2 4 0,-3 1-31,-2 2 24</inkml:trace>
          <inkml:trace contextRef="#ctx0" brushRef="#br0" timeOffset="102648.8989">20225 379 205,'2'-9'622,"0"0"48,-2-1-19,0 1 46,0 0-178,0 3-161,0 0-105,-2 6-65,-3 3-54,-3 9-44,-3 5-24,-2 9-14,1 4-10,-1 6-13,2 7-8,4 2-8,5 3-6,7 1-10,7-7-8,8-1-16,8-7-13,6-10-7,5-9 0,1-12 2,1-8 7,-5-10 14,-3-11 9,-12-4 16,-13-2 13,-12-4 12,-10 3 4,-14 7-4,-7 9-53,-3 11-111,1 7-311,3 13-161,10 5-80,11 7-28,16 5-31,11 0 12</inkml:trace>
          <inkml:trace contextRef="#ctx0" brushRef="#br0" timeOffset="97414.6887">15401 420 245,'2'-9'529,"0"4"22,3 1-40,-4 3-59,5 1-162,-2 1-119,0 3-64,0 4-30,0-1-17,1 2-5,-4 0 0,3 1 1,-1-1-2,-3 2-1,3-5-4,-2 3-3,-1 0-8,5-3-7,-3-2-1,2 1-1,1-4-3,0-1 2,7 0-2,-1-4-2,1-2-4,1 0-3,2-5-5,1-2 0,-6 0 0,1-2 3,-6 0 4,-2 0 4,-6 0 3,-5 2-1,-6 5 0,-8 5-1,-6 8 4,-9 5 7,3 8 10,-5 6 13,6 5 11,2 6 9,10 3 3,8 0-4,11 3-12,13-5-12,12 1-17,11-10-37,9-4-70,7-13-98,1-8-297,3-9-153,-3-3-71,-2-5-10,-4-2-28,-8-3 5</inkml:trace>
          <inkml:trace contextRef="#ctx0" brushRef="#br0" timeOffset="98492.7803">15886 420 152,'0'-5'520,"0"1"49,1-2-24,-1-2-43,5 3-110,-5-1-120,2-1-71,-2 3-34,2-1-22,0 1-21,-2 3-19,2 1-12,1 1-5,-3 5-7,0 5-9,0 7-3,-3 5-4,3 7-8,3 6-14,-2 3-10,3-1-9,3 1-9,2-3-9,2-4-4,0-5-4,2-4-3,-1-9-11,5-7-9,-2-7-9,2-8-4,0-5-3,3-6 2,-8-5 7,4-6 9,-4-2 9,4 3 5,-5-3 6,-5 9 2,0 5 2,0 4 3,-2 5 9,-4 9 8,3 9 7,-3 6 2,3 2 4,-2 6-2,3 4-4,3-2-10,2 1-6,1-5-5,2 3-2,2-7-1,3-6-3,0-4 2,2-7-2,1-3 0,0-3 0,-2-7-2,2-5-2,-5 2 1,-3-3 2,1 1 1,-2 1-1,-5 4 1,-2 5 2,2 1 1,-6 7 0,1 7 1,-1 3 3,3 5 2,-2 5 0,6 1 2,2 0-2,2 5-1,1-2-1,5-1-4,0-4-1,10-1-1,-5-7-1,6-6-1,0-6-2,0-7 1,0-3 1,-4-8 0,-7-7 2,-6-2-1,-10-5 2,-5 3-1,-8-2-4,-10 7 0,-4 4-13,-4 10-53,1 6-111,3 6-282,9 8-143,8 6-71,13 3-22,16-3-40,11 2 36</inkml:trace>
          <inkml:trace contextRef="#ctx0" brushRef="#br0" timeOffset="103117.6341">20825 324 125,'0'-7'640,"0"-1"74,0 5-23,0-4 38,0 3-140,2 4-198,-2 2-149,0 7-141,0 3-147,-2-1-244,-3 6-235,1 3-117,-3 4-47,-1 6-10,-1 4-40,4 0 206</inkml:trace>
          <inkml:trace contextRef="#ctx0" brushRef="#br0" timeOffset="103320.7525">20781 753 487,'7'-1'732,"2"-2"0,-1 1 49,3-2 35,-2-1-226,2 4-157,-5-3-112,0 1-95,0 1-117,-6 2-172,-1 2-338,-4 1-264,-6 1-134,-3 1-55,-8 0 8,-2 4-21,-5-1 270</inkml:trace>
        </inkml:traceGroup>
      </inkml:traceGroup>
    </inkml:traceGroup>
    <inkml:traceGroup>
      <inkml:annotationXML>
        <emma:emma xmlns:emma="http://www.w3.org/2003/04/emma" version="1.0">
          <emma:interpretation id="{F787FE0B-3013-4035-B39B-68D47FDBBBE1}" emma:medium="tactile" emma:mode="ink">
            <msink:context xmlns:msink="http://schemas.microsoft.com/ink/2010/main" type="paragraph" rotatedBoundingBox="1468,11760 8079,11448 8150,12952 1539,132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1774D6-D9E1-4D85-A0AC-223A2FDE4265}" emma:medium="tactile" emma:mode="ink">
              <msink:context xmlns:msink="http://schemas.microsoft.com/ink/2010/main" type="line" rotatedBoundingBox="1468,11760 8079,11448 8150,12952 1539,13264"/>
            </emma:interpretation>
          </emma:emma>
        </inkml:annotationXML>
        <inkml:traceGroup>
          <inkml:annotationXML>
            <emma:emma xmlns:emma="http://www.w3.org/2003/04/emma" version="1.0">
              <emma:interpretation id="{E3C40E59-C687-4722-BABA-E2753EA3429F}" emma:medium="tactile" emma:mode="ink">
                <msink:context xmlns:msink="http://schemas.microsoft.com/ink/2010/main" type="inkWord" rotatedBoundingBox="1478,11713 6599,11548 6647,13040 1526,13204"/>
              </emma:interpretation>
              <emma:one-of disjunction-type="recognition" id="oneOf6">
                <emma:interpretation id="interp30" emma:lang="ru-RU" emma:confidence="0">
                  <emma:literal>+2375-24°</emma:literal>
                </emma:interpretation>
                <emma:interpretation id="interp31" emma:lang="ru-RU" emma:confidence="0">
                  <emma:literal>+2375-24 с</emma:literal>
                </emma:interpretation>
                <emma:interpretation id="interp32" emma:lang="ru-RU" emma:confidence="0">
                  <emma:literal>+2375-24:</emma:literal>
                </emma:interpretation>
                <emma:interpretation id="interp33" emma:lang="ru-RU" emma:confidence="0">
                  <emma:literal>+2375-20“!</emma:literal>
                </emma:interpretation>
                <emma:interpretation id="interp34" emma:lang="ru-RU" emma:confidence="0">
                  <emma:literal>+2375-20“:</emma:literal>
                </emma:interpretation>
              </emma:one-of>
            </emma:emma>
          </inkml:annotationXML>
          <inkml:trace contextRef="#ctx0" brushRef="#br0" timeOffset="114851.6335">3044 1707 481,'-10'-2'586,"2"0"-1,2 2-20,2-2-78,4-1-150,4 3-95,6-3-58,10 0-40,7 1-33,7-1-26,8-4-20,4 2-19,3-1-25,2 2-44,-5-1-70,-7-1-122,-3 3-231,-10-2-115,-4 5-52,-9 5-15,-5 2-49,-4 1 102</inkml:trace>
          <inkml:trace contextRef="#ctx0" brushRef="#br0" timeOffset="114476.6511">3254 1176 378,'0'0'537,"1"2"7,2-2-52,1 0-75,0-2-153,1 2-104,0-5-61,2 4-30,2-3-21,-1 1-9,3-4-10,5 2-6,-4-5-5,2-1-7,2-2-3,-4 1 2,2-3 2,-5-2 6,-4 2 5,-2-2 6,-3-1 6,-4 6-1,-3-1 3,1 2-3,-5 6-3,-2 0-2,1 5-3,-4 1-2,1 8 1,-2 2 2,2 4 5,-2 1 4,2 7 3,2 0 5,0 3 3,5 2 6,1 4 5,0 2 4,7 3 6,6 0 2,-1 7-1,6-1-2,5 4-6,1 0-8,2 2-9,2 1-9,-1 3-10,-2 0-10,0 1-6,-4 0-5,-7-4-1,0 3 1,-11-6-1,-6-2 6,-2-2-2,-8-6 3,-1-1-2,-3-6-1,-1-3-3,1-6-3,3-6-5,2-5-19,3-4-33,2-6-60,7-6-84,3-10-278,4 0-136,3-6-53,2-4-7,2 1-33,3-1 14</inkml:trace>
          <inkml:trace contextRef="#ctx0" brushRef="#br0" timeOffset="117289.062">3656 2006 157,'-2'0'498,"0"2"45,0-2-26,2 0-66,-3 1-122,3 1-115,-1-2-74,-2 2-43,2-2-26,-2 0-15,3 0-8,-3 0-6,3 0-3,-1-2-2,-2-1 0,3-2-3,0-1-2,3-4-1,-2 2-1,2-2-1,0 0 0,1 3-1,0-2 0,4 3-2,-2-1 0,1 4-2,2-3-4,-1 5-3,0 1-3,4 1-2,0 5-4,1-1-1,-2 6-1,2 0-2,-2 2-1,-3-1 1,-1 3 0,-3 0 1,-4 0-2,0 4 3,-7-5 3,2 3-1,-9-1-2,-3 0 2,-3 1 0,-1 1 1,-2-4-4,-1 3 1,0-2 1,3 0-2,4 1 1,4-1-2,1 0 3,1 0 2,6-3 2,1 1 2,8 0 2,2 0 0,8-3 1,0-2-3,6-1 0,4-2-5,-1-1-1,1-1-5,1-3-2,-4 5-18,2-5-32,-7 0-45,-3 0-56,-2-5-96,-2 5-193,-9 0-98,0 0-24,0 0-19,0 0-38,0 0 91</inkml:trace>
          <inkml:trace contextRef="#ctx0" brushRef="#br0" timeOffset="117945.2913">3986 2013 395,'4'-5'483,"2"-2"16,-2 3-75,-1-2-83,1 1-95,1 3-77,-3 0-49,-2-2-22,4 0-11,-4 3-2,2 1 2,-2-2 1,3 0 6,-2 2-1,-1-2-3,0 2-7,0 0-9,-1 2-5,-2 0-9,1 5-18,-4-1-10,1 7-6,-2 1-6,2 3-5,-1 3-5,-1 2 5,-1 3 0,-1 1 2,2-1-3,0 1-2,2-2-2,-4-2-3,5-4-2,-3-1-1,4-7-2,-1 2 0,4-4-1,0-5-1,0-1-1,4-4-2,-1 0-3,1-4 1,0 6-2,3-5 2,-1 0 1,1 5-1,4-5 11,2 5 3,-1 0 2,4-3-9,-2 1-21,1 2-37,-4-2-60,-1-1-76,1-1-221,-2 3-124,-1-3-41,-1-1-10,2-1-51,-4-1 39</inkml:trace>
          <inkml:trace contextRef="#ctx0" brushRef="#br0" timeOffset="118242.157">4133 2131 438,'3'-15'556,"-3"0"6,3-2-31,-2 0-73,4 2-146,-1 1-82,0 4-42,0-2-26,0 4-16,3 3-8,-3 3-4,3 7-4,-2 5-11,-1 7-1,-3 5-4,2 3-10,1 6-17,-2 1-14,2 2-12,0 0-16,6 3-14,-2-7-17,2 6-28,1-4-47,-4-4-69,2-5-95,-1-5-291,0-8-145,-1-3-50,-1-3 5,1 0-24,-7-4 12</inkml:trace>
          <inkml:trace contextRef="#ctx0" brushRef="#br0" timeOffset="113414.1796">2358 1609 351,'1'-9'511,"3"-1"22,2-1-65,0-2-71,0 2-112,0 0-88,1 3-45,0 0-19,-3 1-1,-1 0 3,0 6-2,1-4-2,-1 5 3,1 5 1,0 3-7,2 7-12,-2 4-11,3 8-12,0 7-27,-3 1-29,2 2-30,-2 2-48,3-3-73,0-4-94,1-5-269,-2-5-136,-2-5-54,2-6-1,-5-4-34,-1-7 32</inkml:trace>
          <inkml:trace contextRef="#ctx0" brushRef="#br0" timeOffset="112961.0747">2125 1729 157,'-1'-2'477,"-2"-1"47,3-1-34,0 0-72,0 0-97,0-1-113,0 3-68,0 0-39,0-3-26,0 4-17,0-1-11,0 2-10,0 0-6,0 0-1,0 0 1,0 2 2,0-1 5,3-1 4,-2 5 5,2-3 1,1 0 3,1 0 3,3 1 0,0-1-3,6 2-9,3 2-5,8-3-5,3-1-6,7 2-6,3-3-6,5 4 2,5-5-4,-2 0-4,-2 0-4,-6 0-5,-4 3-15,-10-1-19,-3 0-23,-11 3-25,-4-2-40,-9 0-66,-1-2-211,-5 4-97,-2-2-35,1 0-32,-1-1-52,3 0 52</inkml:trace>
          <inkml:trace contextRef="#ctx0" brushRef="#br0" timeOffset="109664.3022">939 2070 15,'0'-3'186,"2"3"-9,0-2-8,0-1 1,2 2 6,0 1 14,-1-2 14,0 0-4,1 2-21,0-2-29,0-1-35,2-1-35,1 2-32,0-1-19,-1-2-13,2 0-6,2 0-5,-5 0 1,1-2-3,4 2-1,-2-3 0,-2 2-1,2 0-1,4-1 1,-6-3 21,0 3 20,-2-1 21,3 3 17,-3-2 19,-1 1 11,-3 0-7,2-1-9,0 6-8,-2-5-10,0 5-10,-2-1-12,0 2-11,-1 3-9,2 3-7,-3-3-7,-2 5-1,2 1 2,-2 0 2,2 2 1,-3-5 1,0 3-1,3-4-1,0 5-2,2-6-2,-2 1-4,2-2-2,-3-1-1,1 0-3,1 3-2,-1-3-1,-2 1 1,2-3 0,0 0 1,0 0 1,0 0 4,1 0-1,1-5-1,0 0-4,2 0 1,2-4 3,0-3 0,2 4 4,3-2 3,1-1 3,2 0 5,0 1 1,4 0 0,2-2-1,0 3-2,2 1-2,1 1-6,0 2-3,1 2-7,1 1-1,-2 2-2,-2 5-1,-4-5 1,2 10-1,-4-3 3,-6 5 3,-4 1 1,-5 2 2,-4 6 1,-5-1-2,-4 5 0,0 4-2,-5 0-1,-2 1 0,0 4 2,2-4 0,1 1-1,1-4 1,2-2-1,6-6 2,0-4 2,4-3 1,5-3 1,0-1-1,3-1 4,4-2-4,2-5-2,8 1 2,0-1-2,8-1 0,2-3 0,6 3 1,-1-3-1,6-1-4,-5 4-5,0-4-21,-6 5-35,-6 0-49,-4 2-60,-5 2-210,-8 1-160,-1 0-61,-4 0-9,2-1-41,2-4-12</inkml:trace>
          <inkml:trace contextRef="#ctx0" brushRef="#br0" timeOffset="110648.6426">1488 1973 114,'2'0'467,"0"1"57,-2-1-29,2 0-65,0 0-81,-2 0-121,0 0-75,0 0-47,2 0-25,-2 0-16,3 4-6,-2-4-2,-1 0 3,0 0-1,4 0-2,-1-4-7,4 1-5,0-1-10,3-5-7,0 3-3,1-1-3,0 0-6,3 1-2,-3 2-4,0 4-1,-1 0-1,-3 2-1,2 5 5,-5 3 2,3 1 2,-6 4 3,-5 3-2,-3 0-1,-1 1-2,-1 1 0,-1-3-1,-1 0-2,3-4 0,-1 0 3,1-5 3,4 2 3,0-5-1,1 0 0,6-3-1,2 1-5,2-3-5,6 2-5,4-2-3,2 3-1,2 3-1,2-3-1,-1 3 0,2 3-2,-3 2 3,-1 0 0,-5-1-1,-7 6 3,-3-1 2,-5 1 2,-6 3 0,-8-3 2,-3 4 2,-7-4 2,-1-1 5,-7 1 16,1-6 17,2 0 11,1-3 8,4 0 5,3-6-9,7 5-14,4-6-22,4 1-38,6-1-62,6-1-88,4-5-280,4 3-148,1-4-71,1 2-12,0 4-38,4-3 4</inkml:trace>
          <inkml:trace contextRef="#ctx0" brushRef="#br0" timeOffset="105289.4408">484 1392 258,'6'-1'473,"-1"-5"28,2 5-44,-3-2-54,1 1-72,-1 0-99,0 1-70,2-1-44,2-2-29,3 0-21,2 3-17,1-5-11,0-3-8,1 0-8,2-4-4,0-2-4,-2-2 1,-3-1 0,-1 2 5,-6-2 2,-5-1 3,-1-2 3,-9-2 3,0 7 1,-5-1-4,-2 6-4,-7 4-5,-1 11 4,-1 3-1,2 6 1,1 9 2,-1 2 2,5 5 5,6 1 1,1 6-3,3-1 0,7 5 0,4 1-2,1 5-3,8-1-4,2 2-2,5 3-3,3 2-3,0 0-3,-1 3-1,-1-1 0,-2 2-4,-6-3-2,-5-1-2,-2-2-2,-8-6-3,-6-3-10,-4-6-20,-3-8-32,-4-2-39,0-9-58,-3-8-216,2-5-145,-3-12-58,5-2-12,4-8-48,0-1-8</inkml:trace>
          <inkml:trace contextRef="#ctx0" brushRef="#br0" timeOffset="105601.9307">296 1849 351,'2'0'576,"2"-2"23,7-1-20,2-1-36,8-2-160,7-1-106,7-1-67,5-1-49,5 3-45,4-3-40,-1 5-69,-3 1-93,-5-1-263,-5 4-167,-8 4-83,-5-1-36,-9 1-47,-5 5-7</inkml:trace>
          <inkml:trace contextRef="#ctx0" brushRef="#br0" timeOffset="127944.976">5339 1366 352,'8'-1'551,"2"-3"18,-3-1-36,2 1-63,-1 2-153,-4-3-101,0 1-63,1 2-43,-3 0-31,2 0-25,-2 2-19,-2-3-12,3 3-5,-2 0-1,-1 0 4,0 0 8,-1 3 8,-2-3 8,1 2 3,-2 0 1,0 0-3,0 2-10,-3-2-8,-1 1-6,-4 1-7,2 1-4,-1 1-5,-4-2 4,-3 3 0,-2-2 1,-5 6 6,-2-2 3,-5 4 6,3-1 2,-8 4 2,5-1 0,-3 0-4,7 0-4,3 0-5,4-3-2,1 2-1,8-2-4,-1-3 2,3-1 0,5-1-1,0-1 2,3 1 1,2-3 2,2 2 6,4 1 5,8-2 8,3 1 1,5-2 0,6 3-1,6 1-6,-1-1-8,5 1-8,4-1-7,-4 5-6,1-1-11,-2 0-22,-8-3-30,-1 2-47,-7 1-50,-5-2-64,-4 2-198,-8-1-148,-1-5-50,-6 4 2,-2-4-32,-4 5-11</inkml:trace>
        </inkml:traceGroup>
        <inkml:traceGroup>
          <inkml:annotationXML>
            <emma:emma xmlns:emma="http://www.w3.org/2003/04/emma" version="1.0">
              <emma:interpretation id="{14690E79-A1AA-4C7B-976C-A0180ACBE22B}" emma:medium="tactile" emma:mode="ink">
                <msink:context xmlns:msink="http://schemas.microsoft.com/ink/2010/main" type="inkWord" rotatedBoundingBox="6112,11992 6612,11968 6645,12663 6145,12686"/>
              </emma:interpretation>
              <emma:one-of disjunction-type="recognition" id="oneOf7">
                <emma:interpretation id="interp35" emma:lang="ru-RU" emma:confidence="0">
                  <emma:literal>-</emma:literal>
                </emma:interpretation>
                <emma:interpretation id="interp36" emma:lang="ru-RU" emma:confidence="0">
                  <emma:literal>ч</emma:literal>
                </emma:interpretation>
                <emma:interpretation id="interp37" emma:lang="ru-RU" emma:confidence="0">
                  <emma:literal>и</emma:literal>
                </emma:interpretation>
                <emma:interpretation id="interp38" emma:lang="ru-RU" emma:confidence="0">
                  <emma:literal>.</emma:literal>
                </emma:interpretation>
                <emma:interpretation id="interp39" emma:lang="ru-RU" emma:confidence="0">
                  <emma:literal>'</emma:literal>
                </emma:interpretation>
              </emma:one-of>
            </emma:emma>
          </inkml:annotationXML>
          <inkml:trace contextRef="#ctx0" brushRef="#br0" timeOffset="128476.2089">4944 1857 178,'-3'-1'515,"2"1"42,-2-3-38,3 0-63,-1 3-122,1 0-132,-3 0-82,3 0-45,0 0-23,0 0-8,-2 0-3,2 0 2,0 0 4,-2 0 4,2 0 0,0 0 2,0 3-1,2 0 1,-2-3 2,5 1 4,-1 1 2,3 0 1,1 3 1,2-3-2,5 2-1,1 0-2,-2 3-3,6 1-2,-1 1-4,1 3-7,2-1-9,2 3-8,2 1-7,2-3-11,-2 2-28,-1-5-50,-3 1-79,-5-4-281,3 0-144,-12-2-69,0 1-13,-6 5-46,-2-5 4</inkml:trace>
        </inkml:traceGroup>
        <inkml:traceGroup>
          <inkml:annotationXML>
            <emma:emma xmlns:emma="http://www.w3.org/2003/04/emma" version="1.0">
              <emma:interpretation id="{3AC5E0F5-18A3-46E1-BC79-9F82EFEA3CAC}" emma:medium="tactile" emma:mode="ink">
                <msink:context xmlns:msink="http://schemas.microsoft.com/ink/2010/main" type="inkWord" rotatedBoundingBox="7239,11884 8098,11844 8133,12598 7275,12638"/>
              </emma:interpretation>
              <emma:one-of disjunction-type="recognition" id="oneOf8">
                <emma:interpretation id="interp40" emma:lang="ru-RU" emma:confidence="0">
                  <emma:literal>90</emma:literal>
                </emma:interpretation>
                <emma:interpretation id="interp41" emma:lang="ru-RU" emma:confidence="0">
                  <emma:literal>900</emma:literal>
                </emma:interpretation>
                <emma:interpretation id="interp42" emma:lang="ru-RU" emma:confidence="0">
                  <emma:literal>9</emma:literal>
                </emma:interpretation>
                <emma:interpretation id="interp43" emma:lang="ru-RU" emma:confidence="0">
                  <emma:literal>#0</emma:literal>
                </emma:interpretation>
                <emma:interpretation id="interp44" emma:lang="ru-RU" emma:confidence="0">
                  <emma:literal>00</emma:literal>
                </emma:interpretation>
              </emma:one-of>
            </emma:emma>
          </inkml:annotationXML>
          <inkml:trace contextRef="#ctx0" brushRef="#br0" timeOffset="129976.1616">6274 1376 86,'0'3'448,"0"2"56,0 2-22,0-4-74,3 2-93,-3-1-108,4-2-75,2-1-45,4-1-26,0-1-17,1-3-12,1-5-7,1 2-3,2-2 5,-4-5 12,-1 2 10,-3-3 14,-3 2 11,-4-3 4,-6 5 0,-3-6-5,-5 5-8,-6 0-13,-2 5-13,0 0-11,-6 5-9,1 2-10,2 2-5,0 5-2,-2 5 0,3 2 2,3 2 5,0 1 4,3 3 6,4 1 1,1 2 3,6 1 1,3 2-1,3-3-2,2 1-1,3-2 3,3 0-3,6-5-3,0-5 1,4-3-5,-1-3 1,7-6-4,-2-2-4,0-2-2,-2-7 0,-2 1 0,1-4-1,-4-1 0,-3 3 3,-2-3 1,-2 0 0,-3 0 4,0 3-1,0 2 0,-2 0 3,-2 1-1,0 2-2,0 4 0,0-3 0,0 5-1,0-2-2,0 3 5,0 3 2,0 1 4,0 0 9,3 5 4,-2 1-1,2 0 1,1 7-4,3 2-4,1-2-8,1 8-2,2-3-2,2 3-6,-1 4 0,-1 1-3,2 1 0,-3 2 0,4 1-2,-6-3 1,-2 3-4,1-4 2,-6-1 7,-2 0 4,-6-2 9,-1-4 7,-8-1 11,-1-3 4,-1-2-2,-8-7-4,0 0-4,-4-3-8,0-5-1,-1-8-6,6 3 0,1-3-1,7-5-1,2 2-3,9-2-4,2 5-10,4-3-26,4 4-49,1-1-64,0 3-84,2 5-209,0 1-169,2 2-64,-4 4 5,2-5-13,-1 2-7</inkml:trace>
          <inkml:trace contextRef="#ctx0" brushRef="#br0" timeOffset="130804.2652">6678 1628 15,'0'-4'414,"0"-1"79,0 3-7,0 1-71,0-1-71,0-2-87,0 3-87,0 1-56,0 0-24,0 0-10,0 0-4,0 0 3,0 0 4,0 0 1,0 0 1,0 0 1,0 0-4,-3 0-7,1 1-2,-2 3-3,-3-1-4,1 4-3,0 0-2,-4 3 1,0 3-1,0-1-8,2 4-4,1 0-9,2 4-9,1 1-10,4-2-5,4 6-5,1-1-5,3 1-3,3-1 0,5-1-1,0-2-4,6-3 0,-1-4-2,2-3 1,1-7-5,2-4 0,-4-4 1,0-7-1,0-6 4,0-2 1,-5-6 5,-2-6 5,-3-2-1,-5-3 3,-2-2-1,-10 0 1,-6 1-2,-6 3-1,-6 6-4,-10 4-5,-6 7-23,-3 11-45,-3 6-68,-2 8-209,5 7-185,3 5-88,6 2-22,14 0-26,13-3-32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40.419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4B9018B1-FD5A-4312-A05B-446DFD3A4004}" emma:medium="tactile" emma:mode="ink">
          <msink:context xmlns:msink="http://schemas.microsoft.com/ink/2010/main" type="inkDrawing" rotatedBoundingBox="4885,5605 6307,6923 6257,6978 4834,5660" semanticType="callout" shapeName="Other">
            <msink:sourceLink direction="with" ref="{BD93ED38-9153-4E23-9364-F23914E87450}"/>
            <msink:sourceLink direction="with" ref="{9E62A584-F8BB-482A-B829-48F03AAE4EAB}"/>
          </msink:context>
        </emma:interpretation>
      </emma:emma>
    </inkml:annotationXML>
    <inkml:trace contextRef="#ctx0" brushRef="#br0">-1 34 407,'4'-3'548,"-1"-2"7,-2-2-55,-1 4-70,3 0-136,-3-1-108,0 0-60,0 1-37,0 1-24,2 0-15,0 2-9,0 0-6,0 0 2,0 0 3,-2 0 4,3 0 8,-2 0 4,-1 0 4,3 0 2,0 2-1,-2 0-1,3 1-4,-1 1-4,1-2-4,2 3-7,1-2-1,1 2-6,1 2-2,3 1-2,1-2 0,2 5 4,2 1 3,1-2 4,1 7 5,3 2 6,3 0-1,2 5-6,2 4-3,5 2 0,2 4-5,5 2-7,5 8-2,0 2-2,6 2-3,1 3-6,3-1-1,0 1-4,2 0-4,-2 3-2,-3-2 1,0 0-3,-4-3-1,-3-1-1,-4-3 1,-1 0 0,-2-3-1,-5-7-1,1-1-1,-6-3 0,-1-2-2,-4-3 2,1-2-2,-2-5 2,-4-1 1,0-3 2,-4-1-1,-2-3-2,-1-2 2,-5-3 6,1 0 3,-3-2 4,-1 1 7,-1-2 6,-2-2 4,3 1-2,-4 1-2,3-3-1,-3 1-6,3-1-7,-3 0-4,0 0-7,0 0-18,-3 0-36,3 0-67,-3-4-110,-1-2-311,3-3-158,-6 1-63,1 1 1,-1 5-7,7 2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50:40.47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E418E478-EF20-4DBE-A461-87D505653DA3}" emma:medium="tactile" emma:mode="ink">
          <msink:context xmlns:msink="http://schemas.microsoft.com/ink/2010/main" type="inkDrawing" rotatedBoundingBox="13849,7709 13870,9367 13787,9368 13766,7711" semanticType="verticalRange" shapeName="Other">
            <msink:destinationLink direction="with" ref="{029E5924-8AEE-4AB9-8F5E-55AF724DEA6C}"/>
          </msink:context>
        </emma:interpretation>
      </emma:emma>
    </inkml:annotationXML>
    <inkml:trace contextRef="#ctx0" brushRef="#br0">1915 528 339,'0'3'450,"0"1"16,0 1-50,0-2-68,0 0-77,0-3-91,0 4-71,-2-2-44,2 1-28,0 0-12,0-3-5,0 2 2,0 2 4,0-4 8,2 1 8,-2-1 6,0 0 2,2 0-2,-2 0-5,2 0-5,-2 0-8,0 0-9,0 0-6,2 0-4,-2 0 2,0 0-2,0 2 3,0 0-1,0-2 4,0 0 0,0 0-3,0 0 1,0 0-3,0 0-3,0 0-2,0 0-1,0 0-2,0 0-3,0 0 0,0 0 0,0 0 3,0 0 1,0 0 2,2 0 7,-2 0 4,0 0 3,0 0-2,0 0 1,3 0-2,-2 0-1,-1 2-4,3 1-1,0-3 4,-3 4 1,1-2 0,-1 2 1,4 1 4,-4 1-1,3-2-2,-1 1 1,-2 1 0,2-1 2,0 0 0,0 3 3,3-5 3,-4 4 3,2-3 2,-2 2 2,2 3-1,1-2 0,-2 1-4,1 3-3,-3 0-4,1 2-3,3-1-3,-1 1-3,0 2-5,-2 0-1,3 0-3,-1 3-1,1-4-2,-2 3 1,1 1 1,-3-2 0,1 3 2,-1 2 1,0 0-1,0 0 1,-1 0-1,1 3 3,-3-3-2,3 1 1,0-1-2,-2 1 2,2-2-3,0-3-2,-2-1 0,0 2-2,-1-2-1,3 0 0,-1 0 0,-2 0 1,3-1 0,-1 0 0,-2-1 0,0 1 2,-1 1 2,3-1 0,-2 2 1,1-3 3,2 1 1,-1 3 2,1 0-2,0-4 3,0 4-1,0-1 0,0-3 1,0 1 0,1 0-4,-1 0 1,0 2-3,2 1 1,1-1-3,-3 2-4,0 0 1,0 3-1,0 3-1,0-3 0,0 0-2,0-3 2,0 1 1,0 0 0,0-1 1,0-1-2,0 1 4,1-2-1,-1 0 0,3 3 2,-2-5 1,-1 2-3,3-1-2,0-1 1,-3-1 1,0 0 1,0 0-1,0-1-1,-3-1 2,0 3 2,-1-1-3,3-2 1,-2 1 3,1 0 0,-2-2 2,4 1-3,-3-1 2,3-2-2,0-2-2,0 3-1,0-5-3,0 3 1,-1-1 1,1-2 0,-3 2 3,3 0 6,0-1 4,0-2 7,-1 1 0,1 0 7,0-2 2,0 1-2,0 1 1,0-2-5,0 0 0,0 1-6,0-1-3,0-1-2,1-2-5,-1 2 1,3-2-2,-2 0-6,2 0-10,1 2-17,1-2-43,-1 0-74,-3-4-98,5-1-281,-6-1-138,-3-3-53,0-3 6,-2 0-19,0-5 22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51.169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3394AE7F-7DC2-47C1-A7FB-F254284C16AE}" emma:medium="tactile" emma:mode="ink">
          <msink:context xmlns:msink="http://schemas.microsoft.com/ink/2010/main" type="writingRegion" rotatedBoundingBox="4280,4851 4643,4851 4643,5264 4280,5264"/>
        </emma:interpretation>
      </emma:emma>
    </inkml:annotationXML>
    <inkml:traceGroup>
      <inkml:annotationXML>
        <emma:emma xmlns:emma="http://www.w3.org/2003/04/emma" version="1.0">
          <emma:interpretation id="{D327088A-0F67-4801-9D79-0DF962822CB9}" emma:medium="tactile" emma:mode="ink">
            <msink:context xmlns:msink="http://schemas.microsoft.com/ink/2010/main" type="paragraph" rotatedBoundingBox="4280,4851 4643,4851 4643,5264 4280,52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F85C32-83E8-4D95-ACCF-99ED6395D11B}" emma:medium="tactile" emma:mode="ink">
              <msink:context xmlns:msink="http://schemas.microsoft.com/ink/2010/main" type="line" rotatedBoundingBox="4280,4851 4643,4851 4643,5264 4280,5264"/>
            </emma:interpretation>
          </emma:emma>
        </inkml:annotationXML>
        <inkml:traceGroup>
          <inkml:annotationXML>
            <emma:emma xmlns:emma="http://www.w3.org/2003/04/emma" version="1.0">
              <emma:interpretation id="{09668DF8-9D05-43D0-AEC9-1C419B070BCA}" emma:medium="tactile" emma:mode="ink">
                <msink:context xmlns:msink="http://schemas.microsoft.com/ink/2010/main" type="inkWord" rotatedBoundingBox="4280,4851 4643,4851 4643,5264 4280,5264"/>
              </emma:interpretation>
              <emma:one-of disjunction-type="recognition" id="oneOf0">
                <emma:interpretation id="interp0" emma:lang="ru-RU" emma:confidence="0">
                  <emma:literal>2</emma:literal>
                </emma:interpretation>
                <emma:interpretation id="interp1" emma:lang="ru-RU" emma:confidence="0">
                  <emma:literal>г</emma:literal>
                </emma:interpretation>
                <emma:interpretation id="interp2" emma:lang="ru-RU" emma:confidence="0">
                  <emma:literal>ч</emma:literal>
                </emma:interpretation>
                <emma:interpretation id="interp3" emma:lang="ru-RU" emma:confidence="0">
                  <emma:literal>э</emma:literal>
                </emma:interpretation>
                <emma:interpretation id="interp4" emma:lang="ru-RU" emma:confidence="0">
                  <emma:literal>з</emma:literal>
                </emma:interpretation>
              </emma:one-of>
            </emma:emma>
          </inkml:annotationXML>
          <inkml:trace contextRef="#ctx0" brushRef="#br0">-557 1122 207,'-4'4'413,"4"1"36,-3-1-28,3-2-68,-1 1-86,1 3-80,0-2-59,0 0-47,0-2-36,0 3-17,0-4-8,0 1-9,0 3-5,-3-3-2,3-2-3,0 2 4,0 1 7,0-3 8,0 0 13,0 0 10,0 0 12,0 0 8,0 0 4,-1 0-3,1 0-4,-3 0-7,1 0-8,2 0-10,0 0-8,0 0-7,0 0-3,0 0-4,0 0 1,0 0 2,0 0 5,-2 0 5,0 0 4,2 0 5,-3 0 0,3-3 1,-1 1-4,-2 0-1,3-1-5,0-1 2,0-2-1,0 0-1,3-4 2,-2 5 1,2-6 2,1 4-3,2-5-4,-2 3 0,3 1-4,3 0-2,-3-1-3,4 3-2,-2-1-4,2 0 0,-1 3-3,2 4 1,-1 0-2,-2 0 0,2 0 2,-1 4-1,4 1 0,-4-2-2,1 4 1,-3 0-2,3 1 0,-5 2 0,1 4-1,-3-2 0,-1 2 2,-6 2 0,-1 1 1,-3 0-3,1 3 3,-2-1 0,-2 1-1,0-3-1,2 0-1,-3 0 0,2-3-2,1-3 1,0 3-1,-1-4 0,2 1 0,0-5-1,2 3 1,-2-3 0,3 1 1,-1 1-2,1-1 2,1 0-1,3-2 0,0 2-1,0 1 0,0-5 1,3 4 0,1-2 3,3 0 0,3 0-1,1 1 2,2-1 0,6-4 0,1 1 0,4-2 0,-2-2-1,6 1 2,-4-2-3,0-1 0,-5 0 1,-2-1 5,-4 1 2,-2 3 2,-3-4-1,-2 5 2,0-3-9,-5 3-25,2 0-41,-6 0-59,2 0-173,1 0-202,-6 3-97,2 2-27,4 2-22,0 0-47,3 0 177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7:04:42.80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F23DC09C-8ABD-499E-9FDF-7D67E24AA170}" emma:medium="tactile" emma:mode="ink">
          <msink:context xmlns:msink="http://schemas.microsoft.com/ink/2010/main" type="writingRegion" rotatedBoundingBox="6844,5667 17939,5352 18116,11585 7020,11900"/>
        </emma:interpretation>
      </emma:emma>
    </inkml:annotationXML>
    <inkml:traceGroup>
      <inkml:annotationXML>
        <emma:emma xmlns:emma="http://www.w3.org/2003/04/emma" version="1.0">
          <emma:interpretation id="{358D6556-5A6E-4693-BC5A-6E96B355C484}" emma:medium="tactile" emma:mode="ink">
            <msink:context xmlns:msink="http://schemas.microsoft.com/ink/2010/main" type="paragraph" rotatedBoundingBox="14013,5891 17850,5227 17984,6000 14147,666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E7F15AE-4065-4A1E-919C-4F255F584836}" emma:medium="tactile" emma:mode="ink">
              <msink:context xmlns:msink="http://schemas.microsoft.com/ink/2010/main" type="inkBullet" rotatedBoundingBox="14040,6046 14547,5959 14556,6008 14049,6095"/>
            </emma:interpretation>
            <emma:one-of disjunction-type="recognition" id="oneOf0">
              <emma:interpretation id="interp0" emma:lang="ru-RU" emma:confidence="0">
                <emma:literal>-</emma:literal>
              </emma:interpretation>
            </emma:one-of>
          </emma:emma>
        </inkml:annotationXML>
        <inkml:trace contextRef="#ctx0" brushRef="#br0">7110-2867 422,'-7'4'593,"5"2"-4,2-1-28,5-5-63,3 0-166,6-2-105,8-4-58,8-1-33,6-1-21,9 1-23,5-1-22,-1 1-21,3 0-28,-5 7-49,-4-5-72,-7 5-230,-8 0-169,-7 5-84,-4-5-34,-7 0-45,-10 0-25</inkml:trace>
      </inkml:traceGroup>
      <inkml:traceGroup>
        <inkml:annotationXML>
          <emma:emma xmlns:emma="http://www.w3.org/2003/04/emma" version="1.0">
            <emma:interpretation id="{F1403B51-7134-4E21-8D7D-4DB2A2070781}" emma:medium="tactile" emma:mode="ink">
              <msink:context xmlns:msink="http://schemas.microsoft.com/ink/2010/main" type="line" rotatedBoundingBox="14709,5771 17850,5227 17984,6000 14842,6543"/>
            </emma:interpretation>
          </emma:emma>
        </inkml:annotationXML>
        <inkml:traceGroup>
          <inkml:annotationXML>
            <emma:emma xmlns:emma="http://www.w3.org/2003/04/emma" version="1.0">
              <emma:interpretation id="{27F8A890-F0D3-42B5-881D-50E8FD6CC796}" emma:medium="tactile" emma:mode="ink">
                <msink:context xmlns:msink="http://schemas.microsoft.com/ink/2010/main" type="inkWord" rotatedBoundingBox="14709,5771 17850,5227 17984,6000 14842,6543"/>
              </emma:interpretation>
              <emma:one-of disjunction-type="recognition" id="oneOf1">
                <emma:interpretation id="interp1" emma:lang="ru-RU" emma:confidence="0">
                  <emma:literal>23 890</emma:literal>
                </emma:interpretation>
                <emma:interpretation id="interp2" emma:lang="ru-RU" emma:confidence="0">
                  <emma:literal>23 190</emma:literal>
                </emma:interpretation>
                <emma:interpretation id="interp3" emma:lang="ru-RU" emma:confidence="0">
                  <emma:literal>23 890</emma:literal>
                </emma:interpretation>
                <emma:interpretation id="interp4" emma:lang="ru-RU" emma:confidence="0">
                  <emma:literal>23850</emma:literal>
                </emma:interpretation>
                <emma:interpretation id="interp5" emma:lang="ru-RU" emma:confidence="0">
                  <emma:literal>23 590</emma:literal>
                </emma:interpretation>
              </emma:one-of>
            </emma:emma>
          </inkml:annotationXML>
          <inkml:trace contextRef="#ctx0" brushRef="#br0" timeOffset="1156.2141">7874-2779 97,'3'4'511,"-1"0"61,-2 1-27,0-3-49,0 2-100,0-1-135,-5-2-89,1-1-52,3 4-27,-5-4-14,2 0-9,0 0-3,0 0-5,0-5-4,-1 1-5,4-2-7,-5-3-6,2-2-2,1-2-2,-1-2-4,1 0-5,2-3-5,1-1-2,1 2-7,2 0-2,3 2-1,-1 0 0,5 1 1,3 3-1,3-1-2,1 4-3,1 4-1,2 1-1,1 6 1,-3 1 2,5 7 4,-4 1-2,-2 5 4,-3 3 1,0 2 1,-6 0 0,-2 2-2,-6 2 0,-6 2-2,-2-1 0,-7-1-6,-5-1 2,2-2-2,-6-2-3,4 1 0,1-5 2,-1-2 0,8 0-1,2-3 0,0-5 1,9 4 1,1-2-2,1-3 3,10 3-1,9-5-4,2-3 1,6 2-2,6-1-3,-5-2-3,5-2-3,-3-1-16,-3 3-33,-7-1-41,-2-3-44,-9-1-69,0-1-214,-6-2-117,-4 3-36,-3-2-5,3 1-54,-1 1 27</inkml:trace>
          <inkml:trace contextRef="#ctx0" brushRef="#br0" timeOffset="1968.6887">8432-2901 188,'-10'0'499,"-1"4"40,0-1-38,-1 2-64,2 2-120,4 2-119,0 0-68,-1-2-40,3 0-23,1 0-12,1-1-10,0-4-2,0 3 5,2-5 2,0 0 0,0 0 0,0-5-3,0 0-3,2-3-6,0-2-1,3 0-1,-4-1-2,5 0 0,-2 0-1,-3 3-7,6-2-5,2 5-5,2 1-3,-1-1-5,5 5 6,0 0 2,4 5 4,-1 0 0,-1 6 3,0 4 1,-5 0-6,-2 4-3,-4-1-5,-6 3 0,-2-1 1,-5 0-4,-4 0-11,-2-3-4,-2-2-2,2-3-1,1 0 4,3-3 5,2-3 10,2 0 5,0-1 6,5-2-2,5-2-5,6 4 2,-1-4 4,7 7-1,2-3 2,5 6-2,1 0 2,2 2-8,-5-1-4,5 1-4,-10 2-2,-2-2 1,-5 0 0,-3 1-1,-11 0-2,-3-4-1,-8 1 0,-7 0 1,-6-3-9,-1-1-2,-3-4 1,-1 2 1,5-2 2,6-3-5,2 0 5,6-3-10,6 3-38,6-5-64,7 5-249,7-5-152,8 0-75,4-3-24,4-1-52,4 0-12</inkml:trace>
          <inkml:trace contextRef="#ctx0" brushRef="#br0" timeOffset="3703.0052">10120-3296 432,'7'0'565,"-2"0"-5,-1 3-44,0-2-76,3 2-158,-1-3-108,0 2-59,6-1-36,-2-2-24,5-1-15,3-5-5,0-1-5,3-3-1,2-2 8,-7-4 4,1 0 6,-1-2 1,-6-5-3,-6 3-2,-4-3-7,-6 3-10,-9 1-9,-11 2 3,-6 1-1,-8 11 2,-9 2 0,-2 8-1,1 7 3,-2 6-10,5 2-6,6 8-2,5-2-2,10 3-1,7-2 3,8 1-2,11-1 2,6-2-3,10-5-1,5-4-1,4-4-1,6-5-2,1-6-1,2-4-1,-5-5 1,-1 1 0,0-1 1,-7-2 3,-1 2-10,-2 4-3,-6 0-3,1 1 1,-2 4-3,2 2-2,0 5 12,-2-2 5,-1 9 4,1 1 3,-3 4 1,5 3 1,-2 4 1,-3 1-4,-1 1 1,-5 2-1,-4 0 2,-2 4 2,-4-4-1,-8-1 10,-2 0 5,-3 0 4,-4-6 0,0-4 1,-6-4 1,3-5-7,-2-1 0,7-9 5,-1-1 3,4-7-3,5-2-1,8-2 0,1 2-14,6-2-17,7 0-38,6 1-56,0-3-109,6 4-244,1 0-121,-1 5-49,2 0-12,3 3-50,1-1 74</inkml:trace>
          <inkml:trace contextRef="#ctx0" brushRef="#br0" timeOffset="4156.1197">10596-3181 310,'-4'-4'565,"3"4"21,-2 4-36,-1 1-43,0 4-174,-1 4-119,1 4-71,0 3-43,1 4-28,3 1-21,0 2-16,4 3-10,5-2-6,5 2-7,2-5-2,7-6-3,8-4-3,1-3 0,9-7-1,-1-7 0,5-8 4,3-5 14,-5-9 22,-4-9 25,-8-3 29,-10-4 34,-11-4 16,-16-4 4,-15 1-11,-8 5-20,-19 7-28,-5 10-41,-7 11-66,-5 10-102,5 13-295,4 9-196,10 2-97,7 9-33,11 1-12,14 1-38,8-1 304</inkml:trace>
          <inkml:trace contextRef="#ctx0" brushRef="#br0" timeOffset="23749.2518">9025-2764 212,'-4'0'493,"3"0"43,-5-2-52,5 1-56,-6 1-82,3-4-102,2 4-84,-1-1-46,-1-2-27,3 3-19,1 0-14,-3 0-7,0 0-1,3 0-3,-1 0 0,1 0 6,0 0 9,-3 0 5,3 0 5,-1 0 6,-4 0-1,3 0-3,-4 0-11,-1 0-10,-1 3-11,-1-2-13,1 3-8,1-3-7,3 1-5,-2 2-2,2-1 1,1-2-1,0 3-1,2-4 0,-2 1 0,2 1 3,1-2 2,0 0 1,0 0 1,0 0 3,0 0-1,1 0-2,2 0 2,-3 0 0,1 0-2,5 0 2,-5 2 3,8 0 0,-3-2-1,6 4 2,0-1 2,3 1 4,1 0 1,11 1 0,-4 0 0,10 0 0,-4 2-5,8 2-3,-3-6-7,0 5-1,1-4-4,-5 2-2,-2-1-2,-7-4-3,-2 3-1,-2 1-10,-6-1-28,0-2-56,-1-2-87,-1 0-277,-2-2-139,-2-2-61,-5 4-8,0 0-37,3 4 16</inkml:trace>
          <inkml:trace contextRef="#ctx0" brushRef="#br0" timeOffset="22686.785">9441-3414 153,'4'-2'512,"1"2"54,-3-4-47,3 3-52,-5-4-80,0 5-130,0 0-88,0 0-48,0-3-22,0 1-15,0 2-11,0 0-7,0 0-4,0-2-2,0 2 1,0 0-6,0 0-5,0 0-3,-3 2-6,1 0-10,-2 1-11,-3 3-5,0 3-4,2-3-4,-6 5-3,-1-1 2,0 4-1,-3-1 0,-1-1-2,-7 3 2,0 2-2,-5 3 1,-3-1 0,-7 4-1,2 3-1,-2 3 1,-1-3 0,2 0-1,1 1 3,4-2 0,4-4 3,2 1 0,5-5 3,3-2 0,6-2-1,2-1 4,0-8 1,4 4 4,-1-4-1,6-1 4,1 0-1,1-1-2,4 1-2,2-1 1,-2-2-3,6 0 0,1 0 3,-1 0-1,-1 2 3,2-2 0,6 5 1,-3-4 1,1 4-1,2-1-2,3 1 2,2 0-2,-1 3 2,2-3-1,1 4 3,3 1 0,5-3 1,-3 4-4,4 2 1,1 0-4,3-1-4,1 1-5,-1 0-3,1-2-5,-3 2-5,-6-2-9,-2 0-25,-6-2-49,-5 1-67,-9-5-115,-4-2-253,-8 1-122,-4 0-37,-3 3 10,-6 0-39,0 0 71</inkml:trace>
        </inkml:traceGroup>
      </inkml:traceGroup>
    </inkml:traceGroup>
    <inkml:traceGroup>
      <inkml:annotationXML>
        <emma:emma xmlns:emma="http://www.w3.org/2003/04/emma" version="1.0">
          <emma:interpretation id="{2B476605-0163-4A78-BA2C-45AF764673C5}" emma:medium="tactile" emma:mode="ink">
            <msink:context xmlns:msink="http://schemas.microsoft.com/ink/2010/main" type="paragraph" rotatedBoundingBox="6932,8777 16337,8510 16367,9566 6962,98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B0705C-CAE3-4F1A-BB9C-C36B2AB32424}" emma:medium="tactile" emma:mode="ink">
              <msink:context xmlns:msink="http://schemas.microsoft.com/ink/2010/main" type="line" rotatedBoundingBox="6932,8777 16337,8510 16367,9566 6962,9832"/>
            </emma:interpretation>
          </emma:emma>
        </inkml:annotationXML>
        <inkml:traceGroup>
          <inkml:annotationXML>
            <emma:emma xmlns:emma="http://www.w3.org/2003/04/emma" version="1.0">
              <emma:interpretation id="{92372B36-841B-497D-8DCC-F96CB3ADC459}" emma:medium="tactile" emma:mode="ink">
                <msink:context xmlns:msink="http://schemas.microsoft.com/ink/2010/main" type="inkWord" rotatedBoundingBox="6936,8917 9129,8855 9153,9712 6960,9774"/>
              </emma:interpretation>
            </emma:emma>
          </inkml:annotationXML>
          <inkml:trace contextRef="#ctx0" brushRef="#br0" timeOffset="815928.1384">248 28 436,'0'5'540,"0"-5"1,0 3-55,0-3-85,0 2-142,3-2-93,-2 0-56,2 0-28,-1 0-14,0 0-9,2-2-4,-4 2-5,2 0-2,1 0-2,-2 2-6,-1 0-4,0 6-8,0-3-5,0 2-5,3 2-6,-2-3-5,-1 3-5,3-1 0,-3-2-2,4 0 0,-4 1 1,3-2-1,-2 0 2,-1-5 1,3 3 2,-3-1 4,4-2-1,-2 0 3,2-2-1,0-1-2,-1-2 0,1 2-1,0-6 2,1 3 2,-3-5 8,0 1 7,-4-1 13,0 0 10,-3-1 10,0 2 4,-5 0 2,-3 1-3,-3 3-13,-4 2-10,2-1-12,-6 7-8,0 3-2,0 2 2,-1 1 3,1 4 2,1 3 2,0 1 4,5 0-1,1 4-3,3 4-2,4 0 0,6 1 0,4 5 6,4-1 2,2 2 4,5 1 0,2-2 0,6-2-1,1-5-7,5-1-4,3-9-13,4-7-19,1-3-39,0-10-60,0-1-85,-3-6-224,-5 2-188,-1-1-77,-7 0-11,-6 6-4,-5-1-29,-6 8 241</inkml:trace>
          <inkml:trace contextRef="#ctx0" brushRef="#br0" timeOffset="817396.8442">606 540 335,'-2'2'537,"2"1"21,0 2-53,0-5-67,2 0-136,0 0-114,2 0-70,0-5-39,3 2-21,-2-1-12,1-3-2,-1-1 1,0 1 4,0-1 5,1-1 0,-1-4 2,2-1-3,-6 0-2,3-1-4,-1 0-1,1 2 1,-4 0 1,2 2 3,-2 3 0,0 1-2,0 2-2,0 5 1,0 0 0,0 5-1,0 2 2,0 7 5,2 0 0,-2 3-1,2 2-8,2 5-8,0-1-7,2 1-7,0 0-9,0-3-10,0-2-18,5 1-35,-4-6-58,2-4-88,-1-6-281,2-4-140,1-4-55,0-1-3,-1 0-38,6 2 15</inkml:trace>
          <inkml:trace contextRef="#ctx0" brushRef="#br0" timeOffset="818287.4432">927 454 303,'0'2'529,"3"0"24,-2-2-56,-1 0-58,3-2-122,1 0-110,-2 0-67,1-3-34,-2 1-20,6-2-12,-3 1-6,0-1-9,3 0-7,2-1-6,-1 2-5,3 2 0,-5 0 0,5 3 2,-4 0 1,1 4-3,1 1-4,-1 4-6,-2-1-6,1 5-8,0 0-3,-6 2-5,2 2-4,-6-4-1,2 1-1,-6-4 0,0 5-1,-1-4 0,-1-3 1,3 0 0,2-1-2,0-1-1,1-2 1,3 1 1,3-3-2,5 1 0,5-3 1,4 0-1,4 0 0,5 0 0,0 0 0,-1 0 0,3 3-1,-1-1 1,-5 5 0,-2 2-2,-8 1 2,-2 3 0,-9 4 0,-5 0 3,-4 3 10,-7-1 13,-7 2 14,1-2 19,-7-1 21,0-1 14,0-4 6,0-3-5,3 0-13,1-1-14,7-6-21,5 1-24,1-2-37,6-2-56,5 0-80,2-6-196,9-1-223,2 2-105,2 0-30,6 7 6,3 1-46,1 0 185</inkml:trace>
          <inkml:trace contextRef="#ctx0" brushRef="#br0" timeOffset="819146.7914">1711 168 429,'-5'0'536,"0"-2"3,-1 1-61,-3 1-61,1 0-117,-1 0-98,2 0-60,2 0-35,-1 0-16,0 0-12,2 1-4,0 1-2,0-2 1,0 4-2,-1-3-3,5-1-7,0 0-6,0 0-9,0 0-9,5 0-5,-1 0-4,0 0-6,6 0-4,1-1-1,6-3-3,5 4-10,4-3-4,3 1-4,3-3-2,6 1-3,-3 0-2,4-3-1,-2 3-7,-4-4-18,1 5-23,-12-1-31,-1 1-31,-5 3-36,-8-5-79,-8 5-176,0 0-92,-4 5-30,-5 0-29,1 0-48,-5 5 72</inkml:trace>
          <inkml:trace contextRef="#ctx0" brushRef="#br0" timeOffset="819584.277">1718 356 62,'-1'5'465,"-2"2"66,3-4-10,-3 1-61,3-3-78,0 2-106,0-1-76,0-2-45,0 2-20,3-2-10,1 3-6,3-3-5,2 0-9,-1 0-6,5-3-7,2 3-12,5-2-8,2 2-9,5-5-6,6 4-8,2-3-11,3 4-9,1 0-7,-1-3-6,1 1-13,-7 2-24,-4 0-44,-5 0-63,-3 0-145,-5-2-229,-4-1-106,-2 3-37,-9 0-5,0 0-49,0 0 125</inkml:trace>
        </inkml:traceGroup>
        <inkml:traceGroup>
          <inkml:annotationXML>
            <emma:emma xmlns:emma="http://www.w3.org/2003/04/emma" version="1.0">
              <emma:interpretation id="{21B9B868-586E-464F-B1B8-6CA242425C17}" emma:medium="tactile" emma:mode="ink">
                <msink:context xmlns:msink="http://schemas.microsoft.com/ink/2010/main" type="inkWord" rotatedBoundingBox="9777,8801 10367,8784 10384,9396 9795,9413"/>
              </emma:interpretation>
            </emma:emma>
          </inkml:annotationXML>
          <inkml:trace contextRef="#ctx0" brushRef="#br0" timeOffset="822334.1851">2845 95 403,'2'-3'559,"2"0"12,2-1-42,-5 3-56,2-3-146,-2 3-103,-1-1-65,3 0-39,-3 2-30,4 2-20,-4 0-13,2 4-4,0 1 1,-2-1-3,0 3-4,0 0 0,-2-1-5,0-1-5,-2-2-5,1 2-8,-1-2-3,3-2-3,-5 0 3,5 0 5,-2-6 0,1 0 3,0-2 1,2-6-2,2-3-6,0-3-4,2-2-5,2 0 1,-1-4 0,4 3-1,2 1 1,0-2 1,-1 2-3,3 3-2,-1 1-1,6 2-2,-2 1 0,0 3-1,1 1 3,-1 3 1,1 3 1,-5 4 3,4 3 2,-4 5-2,-1 3 0,-5 6-3,1 3-3,-4 6-4,-3-1-5,-6 6-1,0 3 1,-2 1-2,0 1 2,-6 3 1,-3-4 3,4-1 2,-4 0-3,2-3 2,-2-4-1,-1-2-3,4-3-2,0-4-2,0-3-3,3-4-3,1-8-3,2-1 2,1-8-2,0-1 2,5-8-2,0 0 2,2-2 1,2 0 0,2-3 3,2 1 1,1 2 2,2 6 2,-3-3 2,3 4 0,-1 1 0,2 6 0,4 2 1,-1 6 1,-1 3 1,4 4 2,1 1 1,2 5 2,2 0-2,3-1 1,1 1 2,3-3-2,0-6-1,7-3-1,-3-4 1,5-4-2,-1-4-3,-2-4-1,-2-1-1,-4-2-5,-3 0-28,-8 4-55,-3-1-85,-8 1-262,-6 7-156,-4 0-73,-9 1-12,-1 5-31,-2 3 4</inkml:trace>
        </inkml:traceGroup>
        <inkml:traceGroup>
          <inkml:annotationXML>
            <emma:emma xmlns:emma="http://www.w3.org/2003/04/emma" version="1.0">
              <emma:interpretation id="{BFB34319-FA83-4F77-B2FE-7C0BEDA4CBF2}" emma:medium="tactile" emma:mode="ink">
                <msink:context xmlns:msink="http://schemas.microsoft.com/ink/2010/main" type="inkWord" rotatedBoundingBox="11556,8646 14714,8556 14744,9612 11586,9701"/>
              </emma:interpretation>
            </emma:emma>
          </inkml:annotationXML>
          <inkml:trace contextRef="#ctx0" brushRef="#br0" timeOffset="824896.6078">4988-229 212,'0'-8'544,"0"4"37,0-2-34,0 2-40,0-1-135,0-3-126,0 4-70,0 1-40,0 3-25,0-5-15,0 5-7,-2 0-1,2 5 3,-4 2 2,2 4 4,-7 5 1,5 4-2,-3 8-11,1 5-14,-2 4-13,-2 8-14,2 5-14,-2 3-11,0 3-9,5-2-3,-1-1-1,0-6 1,5-6-5,-2-4-3,3-7-7,0-6-22,3-7-42,-2-7-58,2-10-65,0-7-154,-2-8-200,-1-6-85,2-5-9,1-3-3,1-3-38,3-4 158</inkml:trace>
          <inkml:trace contextRef="#ctx0" brushRef="#br0" timeOffset="825334.0894">4958-174 53,'0'-11'467,"0"-1"71,0 3-10,2 0-61,-2 0-77,0 4-104,3-3-87,-2 3-46,-1 0-25,3 1-12,0 2-1,-2-1 4,6 3 2,-3-5 0,2 5-1,1 5 2,1-5-1,-2 7-1,4 1 1,-2 7 2,2 5-4,1 3-9,-2 7-12,-1 4-18,3 5-19,-2 4-21,2 2-13,-3 2-13,1 2-4,2 4-2,-3-5-2,1 0 0,3-6-1,-1 0-6,-1-8-15,1-4-24,-2-6-39,-2-4-64,-1-3-93,-4-7-222,-2-3-190,0-7-79,-4-3-9,-6-6 15,5-2-29,-4-2 233</inkml:trace>
          <inkml:trace contextRef="#ctx0" brushRef="#br0" timeOffset="825974.7002">4637 542 138,'6'-2'497,"0"2"55,1-2-31,0 2-62,-1-3-97,2 1-126,2 2-81,2-2-46,-2 2-29,6-3-10,1 2-3,2 1-6,5 0-2,4 0 0,1 1-1,8-1-8,-1 0-9,7-1-4,4-3-5,0 1-6,3-1-7,0-4-3,-7 1-2,-1-1-3,-5 1-3,-11 0-4,-2 0-17,-8 4-33,-4 3-61,-2 0-220,-10 0-157,0 0-74,0 0-32,0 0-57,1 3-8</inkml:trace>
          <inkml:trace contextRef="#ctx0" brushRef="#br0" timeOffset="826818.4239">5605-268 247,'-4'0'503,"2"0"39,-3 4-49,4-4-64,-2 2-101,3-1-107,-1 4-64,1-2-35,1 1-16,-1 1-8,3 2-2,-2 4 3,4 3 5,-3 1 5,2 8 1,-4 5 0,2 4-7,-2 2-11,3 5-13,-2 3-16,-1 5-17,0-1-13,0 3-11,0-4-8,0-2-5,0-6-10,0-1-16,0-8-15,0-5-22,0-7-32,-1-1-47,1-8-60,0-7-229,0 0-136,-3-5-53,3-4-8,0-6-47,3-2 2</inkml:trace>
          <inkml:trace contextRef="#ctx0" brushRef="#br0" timeOffset="827349.6564">5643-226 342,'3'0'535,"0"0"23,-2-1-56,4-1-50,1-1-118,-1 1-106,0-1-64,2-1-36,0 3-24,2-1-15,-1-1-8,0 1-3,1 2-1,-2 0 6,-1 0 7,-2 5 8,0-2 10,0 6 12,-1 4 7,-2 2 5,2 6-7,1 2-5,3 6-11,-1 3-11,5 2-16,-1 5-12,1 1-9,4 6-8,1 3-10,-2 0-7,4 0-6,-1 0-3,1-1-8,-2-5-9,-1-7-16,0-2-20,-5-4-31,1-8-46,-2-5-67,-2-5-74,-3-11-89,-4-1-246,-3-9-120,2-3-26,-6-2 27,1 0-16,-1 1 28</inkml:trace>
          <inkml:trace contextRef="#ctx0" brushRef="#br0" timeOffset="828099.6333">5550 513 192,'-5'3'488,"1"1"57,1-1-49,3 1-56,-1-3-88,-2 2-107,3-3-77,0 2-44,0 3-24,0-5-13,0 2-3,0 0-2,0-2 5,0 2 1,0-2-2,0 0-4,0 0-4,0 0-2,3 0-5,-3 0-2,1 0 1,-1 0 7,0 0 6,0-2 4,0 2 2,-1 0 3,-2-2-5,3 2-14,0 0-13,0 0-12,0 0-14,0 0-15,0 0-7,0-2-4,0 2-4,-1-3-1,1 3-1,0-2-1,1 2 1,-1 0 1,4-2 0,6 2-1,-2-4 0,5 0 2,7 4 5,2-3-1,6 1 3,7 0 4,3 2 0,5-3 4,5 3 0,1-5 1,0 5 3,-2 0-2,-2-3-2,-7 2-4,0 1-7,-9 0-4,-5 0-15,-4 0-26,-6 1-52,0 2-85,-4-3-116,-4 0-286,-6 0-136,0 0-45,-4 8 16,2 3-7,-3 0 38</inkml:trace>
          <inkml:trace contextRef="#ctx0" brushRef="#br0" timeOffset="829177.7248">6419 553 18,'3'4'510,"-2"-2"79,-1-1-9,3-1-31,-3 0-75,0 0-143,0-1-103,3 1-60,-2-2-40,-1 2-32,5 0-25,-3-4-19,4 1-10,1-3-13,1-3-9,1-3-12,-1 2-3,1-5-4,-3-2-1,0 0 2,1 0 2,-3 2 7,1 0 3,-3 0 9,2 4 8,-4 3 4,2 0 0,1 1 0,-3 3-1,1 1 8,-1 3 4,3 7 7,-2 1 11,2 7 10,1 2 5,1 3-4,-1 6-8,0-1-11,0 4-15,0-4-15,2 1-20,-1-3-34,0-3-51,-1-1-68,0-9-87,0 1-251,1-7-153,-1 1-55,0-5 7,6 0-16,-5-3-6</inkml:trace>
          <inkml:trace contextRef="#ctx0" brushRef="#br0" timeOffset="829880.831">6728 406 396,'0'-1'565,"0"1"11,0 0-34,0 0-71,0-3-148,0 3-103,0 0-55,0 0-31,5-1-26,-1-2-14,0 2-15,5-5-10,-1 3-16,3-2-12,0 1-7,3 0-8,2 0-3,-1 4-5,-1 0 0,2 4-3,-5 2-4,-3 1-2,1 2-3,-8 0 1,-1 5-5,-4-2-2,-2 3-1,-2-1 0,-1-3-1,2 1-1,-1-3 1,1-1 2,5-4-1,2-1-1,6 2 1,5-2-1,2-3 0,4 2-2,2-2 0,5 5 13,3 3 4,-5 1 6,2 1 2,-3 5 1,-1 0 2,-5 0-11,-4 3-6,-7 0-1,-2-1-1,-4 1-2,-5-1 2,-4-4-5,-1-2 5,-4-2 5,-2-6 6,-2-1 5,3 1 0,1-3 4,0 0-4,5-5-18,3 4-31,4-5-47,4 3-67,1-2-213,6-2-186,4 2-82,3-4-21,8 3-27,0-3-32</inkml:trace>
          <inkml:trace contextRef="#ctx0" brushRef="#br0" timeOffset="830630.8037">7423 85 353,'-14'0'509,"6"2"19,-2 0-61,-1-2-57,1 0-88,-1 0-92,-1-2-65,7 0-34,-5 2-19,6 0-11,2 0-7,2 0-7,0-1-3,6 1-2,4-4 0,-2 3 3,9-3 4,1-2 4,5-1 1,5 0-3,1 1-9,8-3-13,2 2-13,-1-3-15,1 1-15,-6 5-21,0 0-30,-7 2-37,-8-1-55,-2 3-69,-8 0-157,-8 0-203,0 0-84,-6 7-14,-9 3-6,-2 5-38,-2 3 153</inkml:trace>
          <inkml:trace contextRef="#ctx0" brushRef="#br0" timeOffset="830943.2938">7440 212 158,'-9'6'536,"3"0"53,0 1-31,-1-2-43,4-3-103,2-1-126,2 4-76,3-3-36,3-1-9,4 2 3,2-3 1,2 0 0,6-3-5,1 3-15,4-3-23,3 0-28,4 1-31,-4 1-29,6-5-41,-5 5-56,-2-1-77,-5 2-92,-3 0-270,-5 0-154,-5 2-56,-3 3 7,-5-2-16,-2-3 0</inkml:trace>
        </inkml:traceGroup>
        <inkml:traceGroup>
          <inkml:annotationXML>
            <emma:emma xmlns:emma="http://www.w3.org/2003/04/emma" version="1.0">
              <emma:interpretation id="{D6631D8D-1139-460E-829E-E931CDD131CD}" emma:medium="tactile" emma:mode="ink">
                <msink:context xmlns:msink="http://schemas.microsoft.com/ink/2010/main" type="inkWord" rotatedBoundingBox="15204,8624 16340,8592 16358,9227 15222,9259"/>
              </emma:interpretation>
            </emma:emma>
          </inkml:annotationXML>
          <inkml:trace contextRef="#ctx0" brushRef="#br0" timeOffset="833880.6992">8282-283 30,'-5'2'485,"4"2"76,-2-3-6,0 4-58,2-5-74,-2 0-117,2 0-95,1 0-55,-2 0-30,2 0-20,0 0-17,0 0-7,2 0-8,-2 0-2,4 0-4,-3 0-3,5 0-4,0 0-7,0 0-7,4 0-9,1 0-8,6 0-9,1 0-5,2-5-7,3 5-4,0-1-2,4-1-1,-2 0 2,0 0 3,3-1 7,-1-1 9,-5 2 11,2 0 9,-3-1 4,-3 2 3,-5 1-1,-2 0 1,-3 0-1,1 1-1,-5 6 8,-2 0 6,-4 5 6,-1 8 0,-1 2 1,-2 7-3,0 6-11,0 1-7,-1 7-14,3 2-6,-1 0-12,5 4-5,0-2-6,0-1-5,5-4-7,-4-6-21,2-2-26,-2-3-48,5-10-63,-5-4-83,-1-7-175,0-10-205,0 0-87,5-8-8,-5-2 21,2-3-35,-2-2 171</inkml:trace>
          <inkml:trace contextRef="#ctx0" brushRef="#br0" timeOffset="834255.689">8458 89 201,'-7'-4'525,"1"3"49,2-4-36,0 5-53,-2-2-99,2 0-114,0 2-70,2-3-37,-2 3-16,4 0-11,-2 0-7,2 3-5,0-1-5,2 0-7,2 3-8,2-2-8,5 2-10,5-3-14,0 2-12,8-2-15,2-2-13,1 2-14,1 0-13,-4-2-24,2 3-37,-7-1-47,1 0-61,-4-2-79,-3 0-253,2-2-132,-2 0-40,-2-1 8,2 1-33,0 0 11</inkml:trace>
          <inkml:trace contextRef="#ctx0" brushRef="#br0" timeOffset="834755.6714">8968-65 249,'5'-9'541,"2"6"41,0-3-29,-3 0-35,1 3-121,-4-2-107,-1 5-58,0 5-31,-4 1-23,-2 6-22,-1 7-19,-1 3-18,1 3-20,1 8-24,3 2-21,-1-1-13,4 3-10,4-3-10,3-2-4,3 0-1,6-7-3,7-3-4,5-5-2,6-6-4,4-9-1,0-6-6,2-9-2,4-3 1,-6-10 1,1-3 3,-10-7 2,2-7 3,-13-2 4,-4-6 2,-10 0 1,-12 1 6,-10 4 2,-12 2-1,-10 10-2,-14 12-5,-4 11-15,-4 11-35,-1 13-65,6 7-98,8 9-293,11 8-147,10-1-61,12 3-6,16 0-25,17-4 12</inkml:trace>
        </inkml:traceGroup>
      </inkml:traceGroup>
    </inkml:traceGroup>
    <inkml:traceGroup>
      <inkml:annotationXML>
        <emma:emma xmlns:emma="http://www.w3.org/2003/04/emma" version="1.0">
          <emma:interpretation id="{9781533E-576E-4ED4-B12A-4F4E9F12247A}" emma:medium="tactile" emma:mode="ink">
            <msink:context xmlns:msink="http://schemas.microsoft.com/ink/2010/main" type="paragraph" rotatedBoundingBox="7172,10484 16233,10488 16232,11701 7171,116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6302DE4-9706-41B2-864B-BDA3C680B7B0}" emma:medium="tactile" emma:mode="ink">
              <msink:context xmlns:msink="http://schemas.microsoft.com/ink/2010/main" type="line" rotatedBoundingBox="7172,10484 16233,10488 16232,11701 7171,11697"/>
            </emma:interpretation>
          </emma:emma>
        </inkml:annotationXML>
        <inkml:traceGroup>
          <inkml:annotationXML>
            <emma:emma xmlns:emma="http://www.w3.org/2003/04/emma" version="1.0">
              <emma:interpretation id="{E52B877A-A848-43A3-83C8-57947DBE99B9}" emma:medium="tactile" emma:mode="ink">
                <msink:context xmlns:msink="http://schemas.microsoft.com/ink/2010/main" type="inkWord" rotatedBoundingBox="7172,10669 9335,10670 9334,11543 7171,11542"/>
              </emma:interpretation>
            </emma:emma>
          </inkml:annotationXML>
          <inkml:trace contextRef="#ctx0" brushRef="#br0" timeOffset="839771.1342">473 1836 224,'-4'0'518,"4"2"33,0 1-34,0-3-66,0 1-140,2 2-115,0-3-65,-2 0-33,2 0-15,-2 0-2,3 0 2,-3 0 6,0 0 5,0 0-2,0 0-6,0 0-6,0 1-10,1-1-10,-1 5-11,3-3-6,-2 2-6,-1 1-8,3-1-6,0 0-6,-2 1-6,4-1-3,-3-1 0,0 1 1,0-3 1,0 2-2,2-3 4,0-3 1,3 2-4,-3-4-2,1 1 0,-1-3 0,-1 1-2,-2-3 3,2-1 4,-6-3 9,2-1 7,-4 2 6,-2-3 7,-1 2 3,-5 2-2,-5 6-8,2 1-5,-8 8-9,-2 6-4,-1 2-2,-1 8 5,-2 6 0,2 1 6,4 6 9,3 1 5,7 2 2,4 1-1,5-1 2,5 1-3,1-3-4,6-2-7,6-4-4,4-2-3,2-7-5,6-1-3,3-8-1,0-4-3,5-4-4,-1-4-12,2-4-22,-4-3-39,-2 0-56,-5-1-68,1 1-86,-8 1-248,2 1-131,-5 5-37,-2 2 16,-1 0-22,-3 7 12</inkml:trace>
          <inkml:trace contextRef="#ctx0" brushRef="#br0" timeOffset="840896.1032">857 2168 344,'-3'-9'499,"3"4"27,3-3-62,-3 2-64,2 0-87,0-2-80,2 1-47,-2-1-21,2-1-14,3 0-6,-3 1-3,3-1-6,-1 0-2,-2 3-7,2-1-6,-2 2-11,-3 2-12,4 3-9,-5 0-9,2 3-6,-2 9-7,-2 3-6,0 4-8,-5 5-9,0 6-10,1 0-13,-2 4-7,0 0-5,-4 1-6,1-2-1,0-6-2,1-2-3,2-3 3,1-5 0,1-6-2,4-2 0,0-3-3,2-4 1,2-4 1,0 0-2,4-5-1,1 1 2,1-3 3,2 2-1,0 0-2,0-1 1,1 3 0,0-5 0,3 6-9,0-1-9,-4 2-13,3 1-14,-1 0-22,-2 2-19,-2 0-15,1-3-14,-2 2-9,-2 1-8,-2-5-1,1 1 6,0-1 10,-2-1 16,1-5 22,1 1 20,-1-2 26,-2 0 25,-1-1 31,3 0 26,-3 2 27,0 4 30,0-2 22,1 4 10,-1 1-2,0 2 1,3 4-7,-3 7-16,2 5-12,0 3-9,2 5-10,-2 3-15,5 4-14,-3-2-12,5 3-12,-4-2-9,2 0-8,0-3-13,-3 0-24,1-5-41,-4-2-64,3-4-84,-4-3-203,0-4-194,0-7-82,0 0-6,7-8 7,0-2-30,1-5 211</inkml:trace>
          <inkml:trace contextRef="#ctx0" brushRef="#br0" timeOffset="841661.6994">1164 2254 338,'1'-5'536,"-1"5"24,3-2-48,-2 2-61,-1-2-124,3 0-100,-3 2-62,4-1-35,-2-3-20,1 0-12,-2-2-3,3 2-5,2-2-4,-1-3-7,2 0-7,-1 1-11,4-1-10,-2 0-12,2 3-7,3-1-8,-1 1-8,2 5-3,0-4-5,0 5-2,-1 0-3,-2 0 2,-4 6 0,3 3 2,-6 1 1,-4 2 2,-3 6 1,-5 0-3,-1-2 1,-2 4-1,1-5 0,2 0-2,-2-2 1,5-4-2,-2-1 1,5-1 0,2-6-1,4 4 0,5-1 0,3-4-3,1 2-1,4 1-1,5-1-2,-1 2 1,0 2-1,3 3-1,-3 1 0,-1 4 2,-5 2 1,-2 2 0,-5 1-1,-5 2 3,-3 1 0,-4 0 1,-5-2 1,-2 0 11,-2-5 8,-3 0 8,-4-1 12,0-2 11,-1-4 3,2-1-1,2-2-9,-1-2-10,11 1-23,-3-1-38,6-1-50,2-2-71,7-5-98,0 1-272,5 1-129,4-1-43,7 3 7,3-2-33,7-1 35</inkml:trace>
          <inkml:trace contextRef="#ctx0" brushRef="#br0" timeOffset="842474.179">1839 2078 80,'-3'3'470,"0"-3"77,-1 0-22,-2 0-53,-1 0-54,-1 0-98,-2 1-104,2 2-61,-2-2-30,4 3-16,2-3-20,0 3-14,1-4-5,3 2-6,0 1 2,4-3-4,5 0 5,5-3 3,4 1 0,10 0-2,8-1-15,5-2-13,8 1-13,5-2-7,1 1-6,1 1-8,-1-1-6,-9 2-17,-3-1-28,-9 4-35,-6 0-43,-8 0-55,-8 0-102,-7 4-206,-7-1-88,-8 3-22,-4 3-12,-4 0-47,-4 3 92</inkml:trace>
          <inkml:trace contextRef="#ctx0" brushRef="#br0" timeOffset="842817.9162">1938 2269 361,'-10'9'546,"3"-1"25,-1-2-52,2-1-56,4-4-117,0 2-102,2-3-61,2-3-33,2 3-7,3-1-6,-2-2 1,2 3 0,-1-5 1,5 5-7,0-1-15,6-1-15,4 2-13,7-3-15,4-1-19,7-1-15,0 2-25,4-4-41,-3 3-71,-2 2-94,-7 2-244,0 2-187,-9-2-81,-1 4-11,-3-4 0,-1 3-22</inkml:trace>
        </inkml:traceGroup>
        <inkml:traceGroup>
          <inkml:annotationXML>
            <emma:emma xmlns:emma="http://www.w3.org/2003/04/emma" version="1.0">
              <emma:interpretation id="{48CB7FAB-2281-46F3-910B-4BB38BF5D20B}" emma:medium="tactile" emma:mode="ink">
                <msink:context xmlns:msink="http://schemas.microsoft.com/ink/2010/main" type="inkWord" rotatedBoundingBox="9734,10743 10160,10744 10159,11243 9733,11242"/>
              </emma:interpretation>
            </emma:emma>
          </inkml:annotationXML>
          <inkml:trace contextRef="#ctx0" brushRef="#br0" timeOffset="843786.6389">2813 1896 426,'-4'1'552,"1"2"9,2-1-57,-3-2-51,1 0-121,1 0-94,-2-2-57,4-1-34,2 0-27,2-4-18,4 2-15,4 0-14,4-4-10,1 1-8,5-1-6,2 3-6,2-1-7,2 4-8,-1 0-8,-1 3-5,-2 3-5,-8 3-5,0 4-5,-8 3 1,-5 4 6,-7 4 0,-6 1 4,-3 1 0,-2-1 0,1-2 0,-1-4-3,-1-1-1,6-2-5,2-3-2,4-4 1,4-1-2,1-1-1,6-1 0,6-3-1,4 2 2,2 1-1,5 1-2,1 1 1,3 1-2,0 3 2,-3 1-1,-1 1 1,-7 4 1,-2-1 0,-6 3 2,-5 0-2,-4 3 3,-8-4 2,-2 2 1,-6-1 2,-6-2 1,-2-2 7,-1 0 9,-3-5 13,3 1 16,-6-2 13,6-1 6,-1-2 0,7-2-9,2 1-16,3-2-31,9 2-44,2-1-70,6-2-100,2-2-295,6-1-149,1 2-59,0-2-4,5 1-28,9 2 9</inkml:trace>
        </inkml:traceGroup>
        <inkml:traceGroup>
          <inkml:annotationXML>
            <emma:emma xmlns:emma="http://www.w3.org/2003/04/emma" version="1.0">
              <emma:interpretation id="{6279D786-1988-4C98-AE10-C438A9C1316F}" emma:medium="tactile" emma:mode="ink">
                <msink:context xmlns:msink="http://schemas.microsoft.com/ink/2010/main" type="inkWord" rotatedBoundingBox="11740,10486 14145,10487 14144,11701 11739,11699"/>
              </emma:interpretation>
            </emma:emma>
          </inkml:annotationXML>
          <inkml:trace contextRef="#ctx0" brushRef="#br0" timeOffset="846724.0462">4809 2504 107,'-6'0'417,"6"-1"63,0-2-17,0-1-72,-1 0-77,-2-1-76,3 2-59,-1-3-43,1 5-21,0-2-13,0 1-12,0 2-7,0 0-6,0 0-8,0 0-7,0 0 0,1 0 4,-1 0 5,3-2 8,-2 0 11,-1 2 5,6 0 0,-2 0 1,2 2-10,2 0-10,7-2-7,2 2-15,7-2-12,7 3-13,5-2-12,6-1-9,6 0-7,3-4 7,-1 2 2,1-2-10,-4-1-24,-4 1-42,-7 3-57,-8-4-88,-8 5-253,-6 0-134,-10 5-48,-4 0 5,-5 4-37,-8 3 13</inkml:trace>
          <inkml:trace contextRef="#ctx0" brushRef="#br0" timeOffset="845770.951">5031 1624 6,'5'-13'478,"-4"3"70,3-1-5,-4 4-59,3 1-86,0 4-135,-3 2-90,0 0-50,0 2-19,-3 4-7,0 3 4,2 1 10,-2 5 11,2 9 8,-6 9-2,5 5-10,-1 12-20,2 3-24,1 7-21,0 3-22,0-3-13,1 0-10,-1-3-4,3-13-5,-3-5-9,0-7-18,0-10-25,0-10-33,0-7-36,0-11-43,-3-10-46,-1-9-116,3-7-138,-5-3-69,2-5-13,3 0-35,-4-2-18,3 2 140</inkml:trace>
          <inkml:trace contextRef="#ctx0" brushRef="#br0" timeOffset="846114.6847">4999 1838 95,'0'-21'433,"4"-2"73,-2 5-13,1-1-64,1 0-63,0 1-83,-1 1-73,-2 3-36,3 0-19,-4 4-10,3 1-11,-3 4-7,4 4 0,1 2-2,-4 10-7,6 4-3,0 9-10,1 5-8,2 8-25,1 5-18,5 6-13,-2 4-14,1 2-7,2-1-11,1 1 2,-1-2-2,-2 0-2,2-7 8,-7-1 1,1-6-12,-2-4-26,-5-3-49,-1-2-83,-8-3-152,1-6-236,-3 1-108,0-6-29,2 2 2,-4-2-31,1-2 119</inkml:trace>
          <inkml:trace contextRef="#ctx0" brushRef="#br0" timeOffset="848583.3562">5708 2434 86,'-6'1'498,"-1"2"72,6-1-23,-4-1-52,5-1-67,0 0-119,5-1-88,-4-1-44,3 2-22,1-4-9,1 2-3,6 0-5,-4-2-5,2 4-7,5-1-12,6-1-18,2 2-18,5-2-18,1 2-16,8-4-16,2 2-12,1-1-4,5 1-9,-3 2-10,-3 0-25,-2 2-53,-2-2-72,-10 3-120,-1-3-251,-2 2-124,-4-2-36,-1 4 15,-3 1-40,-2 3 78</inkml:trace>
          <inkml:trace contextRef="#ctx0" brushRef="#br0" timeOffset="847645.8922">5722 1727 450,'1'-4'534,"3"1"3,-1-1-59,-1-2-59,0-1-107,2 2-95,1-3-57,0 2-38,1-1-28,0 1-22,-2 0-15,3-2-11,-2 7-1,-2-1 6,1 4 12,1-1 11,-4 8 16,-1 2 9,3 10 0,-2 4-11,-1 9-14,0 3-6,6 10-16,-5 2-10,3 4-7,1 1-5,1-2-3,-4 3-8,2-4-9,3-6-3,-4-2-5,-2-12-8,2 1-21,-1-12-41,-2 0-57,-2-9-67,-1-2-183,3-9-184,-4-7-79,3-1-5,-5-8-10,5-1-31,-2-3 193</inkml:trace>
          <inkml:trace contextRef="#ctx0" brushRef="#br0" timeOffset="848130.2526">5766 1705 10,'0'-7'436,"0"-1"88,2 4 1,1 2-66,-2 1-48,3-5-84,-1 4-93,1 1-56,1 1-36,0 0-20,5 0-12,-2 0-11,1 3-5,2 3-3,-3 1 1,2 4-4,0 4-4,-2 4-2,2 8 1,1-2-9,-1 6 3,1 6 1,5-1-4,1 5-9,1 5-9,-2-4-6,3 5-14,0 1-8,1-4-7,-1 0-3,-2-4-5,0-4-7,-1 0-15,-1-7-28,-5-3-38,-2-5-53,-2-4-64,-5-2-88,-1-6-251,0-3-112,0-6-28,-7 0 12,3 0-36,-2-3 36</inkml:trace>
          <inkml:trace contextRef="#ctx0" brushRef="#br0" timeOffset="852317.6194">6587 2209 237,'-4'-6'552,"1"1"32,2-3-39,1 1-41,0 1-162,1-1-128,2 3-77,-2-3-37,4 3-20,-3 3-9,0 1 2,0 0 6,-2 3 7,0 6 4,0 4 1,-4 3-3,-3 7-9,2 2-12,-7 5-18,1-2-12,1 4-12,2 1-8,-2-4-7,2-1-2,2-2-5,-2-3 0,4-6-3,-2-2-3,6-1 0,0-9-3,3 3 2,1-6 0,7-2 0,-1 0 1,4-5 2,0 0 1,4 4-1,-4-3-2,2-1 1,-4 1 0,4 2-9,-8-1-7,1 2-7,-3 1-6,0 0-6,-2 0-3,3 0 4,-2-3 4,-3 1 5,4-2 4,-2-3 6,0-2 2,3-1 3,-3 0 3,-2-1 2,2-2 5,2 2 4,-5 0 12,-1 3 14,3-1 15,-2 5 10,-1-1 9,0 4 13,0 2 4,3 7-4,-1 4-5,0 5-7,2 4-4,1 3-14,3 6-14,1 0-9,-1 0-9,3-1-11,0-1-23,-1-4-35,1-2-55,-5-5-72,4-5-187,-5-4-194,2-7-83,3-2-15,1-7-5,2 2-36,-2-3 192</inkml:trace>
          <inkml:trace contextRef="#ctx0" brushRef="#br0" timeOffset="852989.4732">6960 2301 139,'-5'-3'539,"4"2"57,-2-2-24,2-2-25,-2 4-121,3-1-136,3-1-86,-2-1-54,3 3-37,5-3-27,-1 3-24,3-1-14,2 4-13,-2-1-9,3 3-6,2 0-10,-5 0 7,0 4-2,-3-1-2,2 7-4,-5-3-3,-3 5 0,-2 3-3,-2-1-3,-3-3 0,-5 1 0,2-1 10,-3-2 5,0-4 5,2-1 0,1-1 4,1-1-1,5-2-11,2 2-18,5 3-8,0 0-3,6-1-5,0 2 1,5-1 0,2 2 12,-1 1 5,5 0 4,-1 1 1,-4 2 2,1 1-1,-3 1-2,-4 1 1,-6 1-1,-5 0-1,-4 4 2,-2-4 5,-6 0 5,1-2 11,-5-4 10,4-2 9,-4-2 0,6-6-1,-1-3-12,4 0-36,6-2-61,2-4-91,5-2-276,4-2-145,5 1-61,4 3-12,5 2-45,3-2 15</inkml:trace>
        </inkml:traceGroup>
        <inkml:traceGroup>
          <inkml:annotationXML>
            <emma:emma xmlns:emma="http://www.w3.org/2003/04/emma" version="1.0">
              <emma:interpretation id="{E52E7B07-FB25-450D-B1DF-6292C012DBE1}" emma:medium="tactile" emma:mode="ink">
                <msink:context xmlns:msink="http://schemas.microsoft.com/ink/2010/main" type="inkWord" rotatedBoundingBox="14478,10644 16233,10645 16232,11254 14477,11253"/>
              </emma:interpretation>
            </emma:emma>
          </inkml:annotationXML>
          <inkml:trace contextRef="#ctx0" brushRef="#br0" timeOffset="853739.4494">7536 2093 322,'0'-2'560,"0"2"12,5-1-33,-1 1-53,4-4-167,5 4-112,2 0-64,6 0-33,3 0-24,7 0-20,2-1-16,4 1-13,2-4-13,-4 1-24,4 1-29,-6 2-41,-6-1-52,-5 2-153,-4 1-163,-8 2-73,-8 4-25,-6-5-53,-4 6-6</inkml:trace>
          <inkml:trace contextRef="#ctx0" brushRef="#br0" timeOffset="854005.0612">7665 2274 269,'-8'9'537,"-2"-3"36,9 2-29,-2-2-46,6 1-137,1-1-101,4 3-62,3-5-43,6 0-38,7 0-30,1-1-28,6-1-35,-2-4-54,5-1-72,-2-1-256,1 2-142,-3-3-68,2 5-28,-5-1-64,0-2 9</inkml:trace>
          <inkml:trace contextRef="#ctx0" brushRef="#br0" timeOffset="854989.41">8266 1826 249,'4'-5'549,"3"1"33,-2-4-38,1 3-50,0-1-147,4-1-129,-2-2-78,2 1-43,5-1-25,1 1-16,1 1-11,4-1-8,1 4-5,2 1-8,-2 1-3,-1 2-6,2 2 1,-6 2-1,-5 2 0,-2 6 0,-6 3-1,-4 0-3,-4 2-4,-3 0-3,-2 3-16,-2-4-6,0-1-4,-1 0-4,3 0-1,1-3 0,1-3 15,3-2 4,4 1 3,2-3 1,2 4 3,6-3 0,4 1 0,6-2 0,-2 3 0,9 1 1,-5-2-2,5 2-1,-4 1 0,1 4 0,-3-2-1,-5 3 1,-6 2 3,-4 2 3,-6-1 2,-6 1 2,-7-1 1,-4 1 2,-7-4 0,1-2 3,-7-1 4,-1-3 2,2 0 3,1-3 1,1-4-2,6 1-4,4-3-5,2-3-7,5 1-17,3 1-18,6-2-25,1-2-35,1 4-60,6-2-215,-1 1-114,2 2-47,3 2-29,5-2-62,1 0 31</inkml:trace>
          <inkml:trace contextRef="#ctx0" brushRef="#br0" timeOffset="855551.8928">8942 1958 483,'2'-4'567,"0"0"-3,-2-1-41,0 3-77,0-2-133,-2 4-94,0 0-61,0 2-31,0 4-24,-2 3-20,0 4-12,-3 2-7,2 3-9,-1 2-9,1 4-9,5 0-10,0 1-9,5 2-3,3 2-3,6-1-1,4-3-1,3 1-2,7-4 1,6-5-3,1-4-3,1-7-3,3-6 0,-1-6 0,-3-7-2,-3-9 1,-10-7 0,-10-6-1,-5-8-1,-15-2 9,-15-4 5,-8 0-1,-12 4 0,-9 8-14,-1 13-37,0 10-78,1 12-274,7 13-150,10 9-70,13 8-24,9 7-53,15 3-3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7:04:42.409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EF593EED-DA57-4A81-8026-7E2E479A0181}" emma:medium="tactile" emma:mode="ink">
          <msink:context xmlns:msink="http://schemas.microsoft.com/ink/2010/main" type="inkDrawing" rotatedBoundingBox="14403,5115 14458,6576 14121,6589 14066,5128" semanticType="callout" shapeName="Other"/>
        </emma:interpretation>
      </emma:emma>
    </inkml:annotationXML>
    <inkml:trace contextRef="#ctx0" brushRef="#br0">18337 3067 378,'0'0'538,"0"-1"15,0-1-63,0-1-73,2-2-125,0 4-111,3-2-66,-4-2-36,3 2-21,3-4-11,2 1-8,-1-1-8,5-6-8,2 2-6,0-6-6,5-2-3,-3-2-3,0-3 4,0-2-1,-2-1 6,-2-5 6,-7-2 4,-1-3 9,-5-2 2,-9 2-1,-2-4-1,-6 6-6,-4 0-4,-1 4-10,-2 6-4,-4 6-4,3 4-1,-3 4 5,3 7 4,-2 8 3,5 5 3,-1 8 5,5 9-3,3 4 3,4 4 1,1 7 3,7 6 7,6 2 3,2 8 5,6-2-1,5 8-2,2 2-5,9 2-7,2-1-6,6 3-4,1 2-4,-2-2-2,1-1-3,-5-1-3,-2-4-2,-7-2-4,-6-3 0,-7-5-1,-8-3-2,-8-7 3,-5-4 0,-5-2 0,-3-10 0,-4-3 0,0-7 0,-3-5 1,1-9-2,3-3-1,6-3-4,3-3-16,4-7-36,2-2-65,5 0-227,1-2-173,3-2-82,3 1-27,0 1-39,-2 3-29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7:04:09.223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B1DC1A44-9A42-4A5B-A342-E8D3F23B0599}" emma:medium="tactile" emma:mode="ink">
          <msink:context xmlns:msink="http://schemas.microsoft.com/ink/2010/main" type="inkDrawing" rotatedBoundingBox="-3701,5868 -3694,5868 -3694,5883 -3701,5883" shapeName="Other"/>
        </emma:interpretation>
      </emma:emma>
    </inkml:annotationXML>
    <inkml:trace contextRef="#ctx0" brushRef="#br0">413 3216 11,'7'0'2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38.622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68613097-6559-4071-B623-C0157A16D430}" emma:medium="tactile" emma:mode="ink">
          <msink:context xmlns:msink="http://schemas.microsoft.com/ink/2010/main" type="writingRegion" rotatedBoundingBox="7451,2768 5917,4720 5041,4032 6575,2080"/>
        </emma:interpretation>
      </emma:emma>
    </inkml:annotationXML>
    <inkml:traceGroup>
      <inkml:annotationXML>
        <emma:emma xmlns:emma="http://www.w3.org/2003/04/emma" version="1.0">
          <emma:interpretation id="{92C8B668-0ACA-4426-95EA-5246CF84FA76}" emma:medium="tactile" emma:mode="ink">
            <msink:context xmlns:msink="http://schemas.microsoft.com/ink/2010/main" type="paragraph" rotatedBoundingBox="7450,2782 6416,4007 6062,3708 7097,24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2C7DB1A-412A-444B-A289-D2D36FDE9F9E}" emma:medium="tactile" emma:mode="ink">
              <msink:context xmlns:msink="http://schemas.microsoft.com/ink/2010/main" type="line" rotatedBoundingBox="7450,2782 6416,4007 6062,3708 7097,2483"/>
            </emma:interpretation>
          </emma:emma>
        </inkml:annotationXML>
        <inkml:traceGroup>
          <inkml:annotationXML>
            <emma:emma xmlns:emma="http://www.w3.org/2003/04/emma" version="1.0">
              <emma:interpretation id="{639129BC-7306-4012-B31D-97814301807C}" emma:medium="tactile" emma:mode="ink">
                <msink:context xmlns:msink="http://schemas.microsoft.com/ink/2010/main" type="inkWord" rotatedBoundingBox="7450,2782 6416,4007 6062,3708 7097,2483">
                  <msink:destinationLink direction="with" ref="{A04E7520-4EE0-4216-A2F5-3F966BA742AD}"/>
                </msink:context>
              </emma:interpretation>
              <emma:one-of disjunction-type="recognition" id="oneOf0">
                <emma:interpretation id="interp0" emma:lang="ru-RU" emma:confidence="0">
                  <emma:literal>то</emma:literal>
                </emma:interpretation>
                <emma:interpretation id="interp1" emma:lang="ru-RU" emma:confidence="0">
                  <emma:literal>те</emma:literal>
                </emma:interpretation>
                <emma:interpretation id="interp2" emma:lang="ru-RU" emma:confidence="0">
                  <emma:literal>во</emma:literal>
                </emma:interpretation>
                <emma:interpretation id="interp3" emma:lang="ru-RU" emma:confidence="0">
                  <emma:literal>до</emma:literal>
                </emma:interpretation>
                <emma:interpretation id="interp4" emma:lang="ru-RU" emma:confidence="0">
                  <emma:literal>#во</emma:literal>
                </emma:interpretation>
              </emma:one-of>
            </emma:emma>
          </inkml:annotationXML>
          <inkml:trace contextRef="#ctx0" brushRef="#br0">1432-294 263,'5'1'401,"-2"2"55,1-3-18,1 1-45,-5 2-50,2-3-71,-2 2-68,-2-2-63,2 4-44,-5-2-28,4 1-15,-2-2-8,0 2-5,-1-1-4,0-2 0,2 4 0,-2-1 2,0-2-1,1 4 2,-1-3 0,0 2 1,0 3 1,-1-1-4,1 3-2,0-1-2,0-1-1,0 4 0,-3 0 3,3 2 5,-5-1 6,2 5 3,1 0-2,0 2 2,1 0-7,1 3-6,4 0-6,0-1-4,4 2-5,5-2-8,3-1-5,2-2-1,7-4-3,0-1-3,3-4-2,4-7 1,0-2 1,2-8 0,0-3 0,0-7 1,0-2-1,-7-9 3,-3-2 2,-4-8 3,-9-1 6,-2-4 15,-10 3 16,-7 1 14,-8 5 8,-4 10 1,-9 10-9,-4 11-28,-6 12-69,1 13-114,3 9-323,6 5-168,10 3-79,10 5-21,10-3-21,17 0-8</inkml:trace>
          <inkml:trace contextRef="#ctx0" brushRef="#br0" timeOffset="51288.8336">2190-1210 265,'-4'0'500,"4"3"34,-4-3-55,1 0-74,2 0-100,-2 0-106,-1 0-71,4-3-40,-3 3-18,3-1-12,-1-2-11,-2 3 0,3-2-1,0-1-2,0 0-2,0 0-2,0 0 2,0 2-1,0-4-2,0 4-1,3-1-1,-2 0-3,-1-3 1,3 5-2,-3-4-2,4 4-3,-1-2-6,1 0-2,0 2-6,2-2-5,5 2-2,0-3-1,-1 3-1,6 0-1,-1 3 0,-1-3 1,4 2-1,-4 2 0,2 1 3,-4 3 0,-1-2 3,-5 4-3,-2 2 1,-4 0-1,-5 3 0,-6 3-2,-2 1-3,-4-2 2,-3 2-1,-1-1 0,3-3-1,0-3-2,3 0 1,5-2 2,-2-4 4,6-2-1,1 1 2,5-1 1,0-2 1,7 0-3,3 1 0,6-3-2,3 0-1,2 0 1,3 1-1,1 2 1,-1 1-2,4 3 1,-4-2 1,0 4 1,-6 2-3,0 4 2,-8 0 1,-2-1-2,-1 1-1,-7 3 1,-7-1-2,-1 1 1,-2-1-1,-8-2 0,1-3 4,-7 1 3,3-4 8,-2-3 7,0-1 4,1-3 2,2-4-1,3-1-3,2-1-11,2 0-14,5 1-27,2 2-42,3-2-60,6-1-149,1 2-214,0 1-102,2 2-30,3 5-16,-2 3-49,1 4 144</inkml:trace>
        </inkml:traceGroup>
      </inkml:traceGroup>
    </inkml:traceGroup>
    <inkml:traceGroup>
      <inkml:annotationXML>
        <emma:emma xmlns:emma="http://www.w3.org/2003/04/emma" version="1.0">
          <emma:interpretation id="{554BF6D1-2291-4904-A757-F42963F588B8}" emma:medium="tactile" emma:mode="ink">
            <msink:context xmlns:msink="http://schemas.microsoft.com/ink/2010/main" type="paragraph" rotatedBoundingBox="7066,2762 5675,4531 5041,4032 6431,22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0E032E5-5013-4E73-B879-4B6B069F1B39}" emma:medium="tactile" emma:mode="ink">
              <msink:context xmlns:msink="http://schemas.microsoft.com/ink/2010/main" type="line" rotatedBoundingBox="7066,2762 5675,4531 5041,4032 6431,2263"/>
            </emma:interpretation>
          </emma:emma>
        </inkml:annotationXML>
        <inkml:traceGroup>
          <inkml:annotationXML>
            <emma:emma xmlns:emma="http://www.w3.org/2003/04/emma" version="1.0">
              <emma:interpretation id="{01365A76-31EB-4863-B651-5B34E4232B5C}" emma:medium="tactile" emma:mode="ink">
                <msink:context xmlns:msink="http://schemas.microsoft.com/ink/2010/main" type="inkWord" rotatedBoundingBox="7066,2762 5675,4531 5041,4032 6431,2263">
                  <msink:destinationLink direction="with" ref="{A04E7520-4EE0-4216-A2F5-3F966BA742AD}"/>
                </msink:context>
              </emma:interpretation>
              <emma:one-of disjunction-type="recognition" id="oneOf1">
                <emma:interpretation id="interp5" emma:lang="ru-RU" emma:confidence="0">
                  <emma:literal>Год</emma:literal>
                </emma:interpretation>
                <emma:interpretation id="interp6" emma:lang="ru-RU" emma:confidence="0">
                  <emma:literal>Под</emma:literal>
                </emma:interpretation>
                <emma:interpretation id="interp7" emma:lang="ru-RU" emma:confidence="0">
                  <emma:literal>Год-</emma:literal>
                </emma:interpretation>
                <emma:interpretation id="interp8" emma:lang="ru-RU" emma:confidence="0">
                  <emma:literal>Пот-</emma:literal>
                </emma:interpretation>
                <emma:interpretation id="interp9" emma:lang="ru-RU" emma:confidence="0">
                  <emma:literal>Под-</emma:literal>
                </emma:interpretation>
              </emma:one-of>
            </emma:emma>
          </inkml:annotationXML>
          <inkml:trace contextRef="#ctx0" brushRef="#br0" timeOffset="14071.2524">929-727 232,'-6'5'501,"6"-2"49,-1 1-59,1-4-61,0 0-89,0-2-111,1 0-79,2-1-48,1-2-28,1-2-14,-1 1-9,3 0-7,-2-2-3,4 3 3,-1-2 0,3-1 0,2 1-1,2 3-2,-2-3-4,4 3-7,2 1-7,-2 2-6,1 2-4,3 2-5,-1 3-2,-2 3-1,0-1 1,-5 6-1,0-1 0,-5-1-1,2 3-1,-6 0 1,-3-2 0,-5 0 0,-3 2-2,1-1 0,-5-3 0,-1 5-3,-1-6 0,-1 0 2,2 2 1,-1-4 0,3-1 1,2-1 0,1 0-1,0 1-2,5-3 0,2 3-1,4 0 0,2 1 0,5-1 0,5 1 0,-2 1 0,8 1 0,-2-1 0,-2-3-1,4 5 1,-5-2 0,-4-1-1,-2 0 2,-3 1 0,-6-3 3,-4 1 2,-9-1 8,-1 3 8,-8-5 10,-5 2 9,-3-1 8,-4-1 3,2 3 0,-1-3-7,6 0-9,1 1-11,7-1-11,6-1-13,7 2-15,4-1-31,4 4-41,7-5-52,2 4-203,4-1-178,0-2-78,-2 3-20,0-1-30,-3-2-41</inkml:trace>
          <inkml:trace contextRef="#ctx0" brushRef="#br0" timeOffset="49288.8972">1689-1246 201,'-2'-2'523,"2"0"47,-2 0-46,2 0-49,0-1-98,0 1-124,0 2-78,0-2-47,0 0-19,0 2-14,0 0-7,0 0-2,0 0-3,0 0-4,0 0-11,0 0-6,0 2-9,0 0-8,-3 5-3,3-1-1,-1 3 1,-2-1-3,0 2-4,3 3-3,-1 1-3,-2 1 0,3 2-2,-1 0-3,-2 4-1,3 1-1,-2 4-3,-2 1-4,2 1-8,0 2-1,-1 0-2,3 3-6,0-4-13,0-1-28,0-4-43,-1-3-59,-2-6-95,3-6-252,-1-3-116,1-6-38,0 0 2,-3-2-46,0-7 52</inkml:trace>
          <inkml:trace contextRef="#ctx0" brushRef="#br0" timeOffset="50179.493">1675-1259 273,'0'0'454,"0"0"38,0 0-45,0 2-51,-1 1-43,-2-3-92,3 0-88,-1 0-57,1 0-27,0 0-17,0 0-7,0 2-3,1-2 2,-1 0-2,0 0 0,3 0 0,-2 0-1,-1 0-4,3 0-3,-3 0-5,3 0-3,-2 0-7,4 0-9,1 0-9,0 2-4,5 0-7,0-2-7,2 2 0,0 0-2,2-2 0,6 1-3,-1 3 1,-1-4 0,2 0-1,-4 0-1,-2-4 1,-2 4 0,2 0 2,-6-1 0,-1 1 6,-3 0 4,-1 0 4,0 0 6,-1 0 1,-2 0 2,3 0-4,-4 0-3,3 0-4,-3 0-5,0 0-2,0 0 1,0 1 4,0 3 3,0 1 5,-3 4 3,2 2 7,-2 2-1,-1 4 0,1 5 2,-1 2 0,3 3 1,-2 2-3,1 6 2,2 2-1,-1-1-7,1 3-1,0-2-4,0-1-5,1-4-5,-1-7-2,2 1-2,1-6-8,-3-1-19,1-5-39,2-3-64,-2-8-91,-1-3-264,7-3-132,0-1-45,2-3-1,-4-1-39,5-3 35</inkml:trace>
          <inkml:trace contextRef="#ctx0" brushRef="#br0" timeOffset="30273.8652">457 448 11,'0'1'372,"4"-1"79,-2 2 16,0 0-51,0-2-64,-2 0-76,3 0-83,-2 0-70,2-2-47,-2 0-25,-1 2-18,3 0-8,-3 0-6,3 0-2,-2-1 1,-1-3 2,3 4-2,-1-2 2,-2 1 0,0 1 2,0-2 2,0 2 2,0 0 1,0 0 0,0 0-2,0 0-6,0 0-2,0 0-3,0 0-2,0 0-4,0 0 1,0 0 3,0 0-2,0 0-1,0 0 1,0 0 0,0 0 2,0 0-2,0 0 1,0 0 0,0 0 3,0 0 2,0 0 1,0 0 1,0 0 0,0 0-1,0 0-3,0 2 0,0-2 2,0 0-2,0 0 2,2 0 0,-2 0 4,2-2 1,0 2-4,0-5 0,2 1-4,0 0 0,3-3-6,2-1-4,2-3-1,-1 0-1,4-3 2,-4-1 0,2-5 3,4 3 3,-4-2-1,3-2 1,1 2 0,-2 0-1,0 0-1,-2 1-3,-2 0 0,2 0 0,-1 3 0,-3 3-2,1-2-1,-3 4 1,-1 1 0,-1 0 0,-3 6-1,2-4 0,-3 5 0,2-2 1,-2 1-2,-2 2-3,-1 1-6,2 1-13,-3 2-21,-1 1-33,-1 3-31,-3-2-52,2 4-133,-1-1-137,-1-1-69,2 1-21,3-3-56,3 0-3</inkml:trace>
          <inkml:trace contextRef="#ctx0" brushRef="#br0" timeOffset="31680.0773">677 102 158,'0'-2'396,"0"2"53,0 0-12,0 0-61,0 0-57,0 0-61,0 0-61,0 0-54,0 0-37,0 0-17,0 0-9,0 2-6,0-2-3,0 1-2,0-1-4,0 3-3,0-3-6,0 0-2,0 0-3,0 2-4,0-2-2,0 0-3,0 0-5,0 3-4,0-2-7,0-1-6,0 5-1,0-2-5,0-3-3,0 1-4,0 1-1,-2-2-3,2 3-1,0-2 0,0-1 1,-2 3 2,2-2 3,-2-1 4,2 4 3,-2-4 4,0 1 1,2 1-3,-3-2 0,3 2-3,-1 0-5,-2-2 0,3 3-1,-1-3 2,1 0-1,-3 0 1,0 0 1,3 0-2,0 1-2,0-1 0,0 3-1,0-3-3,3 0 1,0 2-1,-3 0-1,1-2-1,-1 0-1,3 0 0,-2 0 0,2 0 0,1-2 0,2 0 2,1-2-1,0 1 2,1-1 1,2-3 0,1 2 0,0-4-1,2 0 0,4 1 3,-2-3-4,5 0 2,1-2 0,-3 1 1,2 1-3,-2-1-1,-4 2 2,-3 0 3,0 3-1,-5 1 3,-2-1 3,0 3 3,2 1 0,-5-1-1,-1 4 1,0 0-4,-1 0-3,-5 4-1,5-3-4,-3 3-4,1 1-1,1-1 1,-2 2-2,2-1 1,0-1 0,-1-1 3,2 2 0,-2-1 0,3-1 1,-1 0 1,-5 2 0,5-1-2,-2 0-1,1 2-1,-2-2 2,4 0-2,-4 2 0,1 0-1,2 1 1,-2 4 0,-4 0 0,3-1-1,0 5 2,-2 2 2,-1 3 1,0-1 0,2 3 4,-1-4 0,0 4-2,1-3 0,0-1 0,1-4-1,0-1-1,1 0 0,-1-4-1,3-3 0,1 1 1,-3-4 2,0 2 4,3-2 4,-1 1 2,-2-4 1,3 0 1,0 0 3,0-2-3,-2 0-1,2-1 3,0-2-2,0 2-3,0-3-3,0 5-1,0-5-1,-2-2-2,0 5 1,0-4-1,-3 2-1,1-5 2,0 3-3,-5-5 0,1 1 3,-3 1 2,1-1 2,-4 1 2,2 0-2,0-2-1,2 2-1,-1-1-3,6 0-3,-5 4-3,6-1-3,-2 1-4,3 1-11,-1 4-9,3-2-14,-2 4-19,3 1-30,-2 2-43,-2 1-57,1 3-242,3-1-145,-4 0-58,3 1-5,-2 0-38,0 1-16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54.584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719311D3-978A-4291-A1B9-D9A96DA29AE7}" emma:medium="tactile" emma:mode="ink">
          <msink:context xmlns:msink="http://schemas.microsoft.com/ink/2010/main" type="writingRegion" rotatedBoundingBox="6613,3855 6928,6821 5191,7005 4877,4039"/>
        </emma:interpretation>
      </emma:emma>
    </inkml:annotationXML>
    <inkml:traceGroup>
      <inkml:annotationXML>
        <emma:emma xmlns:emma="http://www.w3.org/2003/04/emma" version="1.0">
          <emma:interpretation id="{8F5EC277-8E6C-4982-9153-80B21DF98564}" emma:medium="tactile" emma:mode="ink">
            <msink:context xmlns:msink="http://schemas.microsoft.com/ink/2010/main" type="paragraph" rotatedBoundingBox="6802,6177 6965,6811 6685,6883 6522,62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6C573A7-EC1A-4000-B817-B5E954A809E6}" emma:medium="tactile" emma:mode="ink">
              <msink:context xmlns:msink="http://schemas.microsoft.com/ink/2010/main" type="line" rotatedBoundingBox="6802,6177 6965,6811 6685,6883 6522,6249"/>
            </emma:interpretation>
          </emma:emma>
        </inkml:annotationXML>
        <inkml:traceGroup>
          <inkml:annotationXML>
            <emma:emma xmlns:emma="http://www.w3.org/2003/04/emma" version="1.0">
              <emma:interpretation id="{4E0DF151-15AA-46E2-A1A8-6E52D09D4C7F}" emma:medium="tactile" emma:mode="ink">
                <msink:context xmlns:msink="http://schemas.microsoft.com/ink/2010/main" type="inkWord" rotatedBoundingBox="6802,6177 6965,6811 6685,6883 6522,6249"/>
              </emma:interpretation>
              <emma:one-of disjunction-type="recognition" id="oneOf0">
                <emma:interpretation id="interp0" emma:lang="ru-RU" emma:confidence="0">
                  <emma:literal>И</emma:literal>
                </emma:interpretation>
                <emma:interpretation id="interp1" emma:lang="ru-RU" emma:confidence="0">
                  <emma:literal>и</emma:literal>
                </emma:interpretation>
                <emma:interpretation id="interp2" emma:lang="ru-RU" emma:confidence="0">
                  <emma:literal>ж</emma:literal>
                </emma:interpretation>
                <emma:interpretation id="interp3" emma:lang="ru-RU" emma:confidence="0">
                  <emma:literal>ы</emma:literal>
                </emma:interpretation>
                <emma:interpretation id="interp4" emma:lang="ru-RU" emma:confidence="0">
                  <emma:literal>х</emma:literal>
                </emma:interpretation>
              </emma:one-of>
            </emma:emma>
          </inkml:annotationXML>
          <inkml:trace contextRef="#ctx0" brushRef="#br0">1849 2396 147,'0'6'509,"-2"-2"50,2 0-33,0-3-57,0 1-101,0-2-130,0 4-83,0-3-48,2-1-28,-2 3-17,3-3-10,-3 1-7,1 2-2,-1-3 0,0 5-3,3-2 1,-3 0-4,0 6-1,0-4-1,-3 8-6,3 0-4,-4 6-4,2 0-5,-4 5-5,-3 2-3,1 2-2,-1 2-1,-2-1-2,3 0-1,-1-1 0,2-4 0,-1-2 0,2-2-1,2-5-1,1-2 0,2-2 5,-2-5 4,3-2 3,0-2 2,0-2 5,3-2-1,-2-2-3,4 2-6,1-5-3,0 1-2,4 2-3,0-2-1,1 1 0,2 3 0,-5-2 0,7 4-1,-5-3 0,4 1 0,-1 2-1,2 2-3,-1 1-1,2 1-7,-4-2-14,4-1-18,-5 3-20,-3-3-22,0-1-16,-2-1-10,0 1-3,-5-5 7,2 1 11,-2-3 17,-1-2 12,3-1 18,-3 0 20,2-1 20,-2-2 22,0 0 18,0 0 20,0 0 16,-2 0 14,2 1 10,-3-2 9,3 4 4,0 1 3,0 3-6,0 1-10,0 1-12,0 4-9,3 4-5,-3 3-1,0 6 0,0 3 4,0 8 1,0 2-5,0 3-7,0 2-13,0 4-12,2-1-9,2 0-15,-2-2-19,3-2-36,-1-4-45,0-2-58,-2-8-190,2-5-191,3-4-84,0-3-15,1-2-21,1-2-43,-4-2 198</inkml:trace>
        </inkml:traceGroup>
      </inkml:traceGroup>
    </inkml:traceGroup>
    <inkml:traceGroup>
      <inkml:annotationXML>
        <emma:emma xmlns:emma="http://www.w3.org/2003/04/emma" version="1.0">
          <emma:interpretation id="{1F748349-1F9F-4DD0-BB55-62B702EBBBBD}" emma:medium="tactile" emma:mode="ink">
            <msink:context xmlns:msink="http://schemas.microsoft.com/ink/2010/main" type="paragraph" rotatedBoundingBox="5425,3981 5694,6514 5146,6573 4877,40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320121-1C57-44B8-B93E-609754E26D9F}" emma:medium="tactile" emma:mode="ink">
              <msink:context xmlns:msink="http://schemas.microsoft.com/ink/2010/main" type="line" rotatedBoundingBox="5425,3981 5694,6514 5146,6572 4877,4039"/>
            </emma:interpretation>
          </emma:emma>
        </inkml:annotationXML>
        <inkml:traceGroup>
          <inkml:annotationXML>
            <emma:emma xmlns:emma="http://www.w3.org/2003/04/emma" version="1.0">
              <emma:interpretation id="{9E62A584-F8BB-482A-B829-48F03AAE4EAB}" emma:medium="tactile" emma:mode="ink">
                <msink:context xmlns:msink="http://schemas.microsoft.com/ink/2010/main" type="inkWord" rotatedBoundingBox="5425,3981 5694,6514 5146,6572 4877,4039">
                  <msink:destinationLink direction="with" ref="{4B9018B1-FD5A-4312-A05B-446DFD3A4004}"/>
                </msink:context>
              </emma:interpretation>
              <emma:one-of disjunction-type="recognition" id="oneOf1">
                <emma:interpretation id="interp5" emma:lang="ru-RU" emma:confidence="0">
                  <emma:literal>к</emma:literal>
                </emma:interpretation>
                <emma:interpretation id="interp6" emma:lang="ru-RU" emma:confidence="0">
                  <emma:literal>П</emma:literal>
                </emma:interpretation>
                <emma:interpretation id="interp7" emma:lang="ru-RU" emma:confidence="0">
                  <emma:literal>и</emma:literal>
                </emma:interpretation>
                <emma:interpretation id="interp8" emma:lang="ru-RU" emma:confidence="0">
                  <emma:literal>т</emma:literal>
                </emma:interpretation>
                <emma:interpretation id="interp9" emma:lang="ru-RU" emma:confidence="0">
                  <emma:literal>Т</emma:literal>
                </emma:interpretation>
              </emma:one-of>
            </emma:emma>
          </inkml:annotationXML>
          <inkml:trace contextRef="#ctx0" brushRef="#br0" timeOffset="6249.8048">206 248 328,'-2'-3'500,"0"3"29,2-2-70,0 0-79,0 2-101,0-2-100,0 2-66,2-2-36,0 0-18,-2 2-9,2-5-7,0 3-3,-2 0 2,0 0-1,0 1-2,0-3-2,0 4-3,0-2-3,0 0-5,2 2-5,-2 0-8,3 0-5,-2 0-1,-1 0-4,3 0-2,-3 0 0,3 0 5,-2 0 0,-1 0 5,3 0 3,-3 0 6,1 0 3,-1 0-2,3 0 1,-3 0-2,2 0-5,0 0-1,1 0-3,0 2 2,4 0 2,-3 3 4,2-1 9,1 1 1,0 1 2,-2 0 1,4 1 0,-1 1 1,6 6-4,0 2-2,2 8-2,1 2-3,2 9-12,2 2-32,1 7-50,-1 0-66,1 3-261,1 2-134,-3-1-58,1 1-16,0 1-57,1-4 15</inkml:trace>
          <inkml:trace contextRef="#ctx0" brushRef="#br0" timeOffset="7187.28">628 914 18,'3'0'401,"-2"2"72,2 1 2,-2-1-55,-1-1-60,3-1-88,-3 2-94,0 0-68,0 1-38,0 1-24,0 0-15,0 1-7,0-1-5,0 1 0,4-1-3,-4 0 1,0 0 4,0-1 6,0 5 6,0-7 7,0 4 6,-4 0 3,4-2-1,-3 2-2,3-1-4,0 1-6,0-1-4,-1 0-2,1 0-1,0 3 1,0 1 0,0 2 4,1 2 1,-1 3 0,3 2 0,1 5-3,0-1-5,-2 5-6,1 3-6,-2 2-9,5 0-8,-5 2-18,3-3-33,-1 2-48,-3-4-147,2 0-199,0-1-97,0-5-35,2-2-34,0-3-48,0 0 149</inkml:trace>
          <inkml:trace contextRef="#ctx0" brushRef="#br0" timeOffset="8265.3702">671 1745 32,'0'0'142,"0"-2"45,2 2 71,0 0 66,0 0 32,2 0-14,-4 0-24,3 0-33,-2-2-56,2 2-63,0-1-49,-2-4-33,4-2-21,-5 4-15,2-2-6,0 0-1,0 2 0,-2-2 3,2 1 3,-2 1 7,0 1-1,0-3-1,0 4-2,0-1-6,0 2-6,0-2-7,0 0-4,0 2-3,0 0-6,0 0-3,0 0-1,3 2 1,-3 0 2,0 5 4,0-1 6,-3 4 7,3 2 0,-2 4 1,-2 4-6,2 5-7,-3 3-6,4 4-13,-5 0-21,2 6-28,-2-1-43,-2 2-70,1-2-242,0-3-122,1 3-50,-2-4-19,1 0-58,1-4 31</inkml:trace>
          <inkml:trace contextRef="#ctx0" brushRef="#br0" timeOffset="9437.2027">538 2339 166,'2'4'459,"0"0"46,-2 1-39,-2-3-61,0 2-60,-2-1-103,1 2-87,2-4-52,-3 3-29,1-2-18,1 2-14,2 1-6,-2-1-2,0 1 0,-1-1 0,-1 4 4,3-1 3,-5 1 0,2 4 0,0-5-4,2 4-2,-2 2-5,2 0-5,-4 2-1,-1 2-3,-2-2 1,-2 4-4,0 3-1,1-1-4,-2 3-14,-4 2-28,4-6-47,-4 4-241,-1 0-147,-2-2-75,-1-6-32,-1-1-67,2 0-19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34.341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0ED7F278-660F-4DB8-9201-290EB9E5E7D4}" emma:medium="tactile" emma:mode="ink">
          <msink:context xmlns:msink="http://schemas.microsoft.com/ink/2010/main" type="inkDrawing" rotatedBoundingBox="1707,5404 4852,5362 4856,5683 1711,5724" semanticType="callout" shapeName="Other">
            <msink:sourceLink direction="to" ref="{BD93ED38-9153-4E23-9364-F23914E87450}"/>
            <msink:sourceLink direction="from" ref="{881D4BB5-785F-45AD-84A5-DC1F97B65A67}"/>
          </msink:context>
        </emma:interpretation>
      </emma:emma>
    </inkml:annotationXML>
    <inkml:trace contextRef="#ctx0" brushRef="#br0">429 151 196,'0'5'483,"0"0"46,-2-4-49,2-1-71,-2 0-99,0 0-107,2 0-78,0 0-54,0 0-23,0 0-3,0 0-5,0 0 1,0 0 6,0 0 10,0 0 3,0 0-1,0 0 0,0 0-4,0 0-7,0 0-8,0 0-8,2 0-9,0 0-6,-2 0-6,2 0-3,1-1-2,1 1 0,0-3-2,0 1 1,2 2 1,1 0 0,1 0-1,3 0-1,1 0 0,0 0-2,1 0 2,6 2-1,0 1 1,3-3-1,3 1 1,-1 3 0,4 0-1,0-1 0,0 1 0,2 1 1,3-2 0,1 0-2,2 1 1,2 1-1,1-3 0,-1-1-1,5 1-1,-5 1 1,3-1 0,1 1 0,-4-2-1,2 2 0,-1-2-1,-1 1 0,-3 1-1,3-1 0,1-2 1,-1 2-1,5-2 1,1 0-1,-2 0 1,5-2-2,-2 2-1,4-2-1,-1-1 2,-3 3-1,-2 0 0,-2 0 0,-5 0 3,-1 0 1,-1 0 0,-5 0 0,3-2 2,-2 1 2,-2-2 0,0 2 0,3-2-1,-2-2 1,-1 5 3,4-2-3,0 2 2,2 0-2,-2 0 0,3 0 0,2 0-2,-4 0 1,4 0 0,-5 0 0,4 0 0,-3 0 1,-3-1-1,1-1-1,-4 2-1,-2-5 1,-3 3-2,-5 0-1,3-1 1,-3 2 0,-1-1 0,0 2 0,-1-2 1,-1-1 0,-1 3 1,2-2-1,-2 2 0,1-2-1,-2-1 0,1 3 0,1 0-1,2-4-1,-1 4 2,0-2 2,-1 0 1,2 2 2,-1-1 3,2 1 4,0-3 2,2 3 0,2 0 2,3-2 0,4 2 0,3 0-1,1 0-3,-3 0 1,1 0-5,-2 0 0,0 0-2,-7 0-2,-1 0 2,-2 0 4,-8 0 13,-2 0 16,0 0 14,-2 0 14,-2 0 6,-2-1-1,-1 1-9,-1 0-16,3 0-15,-2 0-12,-1 0-9,3 0-6,-3 0-2,0 0-1,0 0 3,0 0 0,-3 0-1,2 0 3,-2 0-3,0 0 0,-1 0-2,-2 0 2,5 0 2,-3 0 1,1 0 2,1 0 4,-2 0 4,2 0 1,0 0 2,-1 0-1,-1 0 2,4 0-3,-1 0-4,1-4-6,-6 4-2,6-2-2,-1 0-3,-2 2-1,3-1 0,-2 1 1,0-3-2,0 1-2,2-3 0,-4 3-1,1 1 0,-1-3-1,3 1 2,-6 3 0,0-2 1,1-1 0,-2 3 0,-1 0 4,1 0-2,-2 0-2,0 3 2,3-1 1,-1-2-1,1 2 0,1-1 0,-2-1 1,4 5-1,-3-3 0,2 3 0,1 1 0,0-2-3,1 6 2,3-5-2,0 4 1,0 0 1,3-1 0,-1 0-1,2 3 1,3-2 1,1 0 0,3 3-2,-1-1 2,4 0 1,-1-1-2,2 2-1,-1-4 2,3-3 0,1-1 0,2-3 1,-4-5 2,4 0-1,-2-3 0,2 0 1,-3-3 2,2-2 0,-3-3 3,-2 0-1,0-3 2,-2-3 2,-3 1 4,-2-4 1,-3-1 1,-3 4 6,-1-2 4,-1 1 1,-6 3-1,-1 2 1,-8 4-4,-5 2-4,-8 2-8,-9 5-4,-3 4-3,-3 4-2,-1 4-7,1 2-2,4 0-8,3 1-18,9 2-22,7-3-33,6 5-50,9-4-76,8-3-267,9-1-148,8-4-56,3-3-4,5 8-26,1-1-15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7:30.07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F1B084C8-CA42-4653-ACCC-10B87F60F172}" emma:medium="tactile" emma:mode="ink">
          <msink:context xmlns:msink="http://schemas.microsoft.com/ink/2010/main" type="writingRegion" rotatedBoundingBox="1200,4726 6862,7785 5992,9394 331,6334"/>
        </emma:interpretation>
      </emma:emma>
    </inkml:annotationXML>
    <inkml:traceGroup>
      <inkml:annotationXML>
        <emma:emma xmlns:emma="http://www.w3.org/2003/04/emma" version="1.0">
          <emma:interpretation id="{4CB7D679-7E8D-47BC-9BDD-03B63CC2C79B}" emma:medium="tactile" emma:mode="ink">
            <msink:context xmlns:msink="http://schemas.microsoft.com/ink/2010/main" type="paragraph" rotatedBoundingBox="1200,4726 6862,7785 6495,8464 834,54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337904-16B3-47EF-978A-2389ADFC737B}" emma:medium="tactile" emma:mode="ink">
              <msink:context xmlns:msink="http://schemas.microsoft.com/ink/2010/main" type="line" rotatedBoundingBox="1200,4726 6862,7785 6495,8464 834,5404"/>
            </emma:interpretation>
          </emma:emma>
        </inkml:annotationXML>
        <inkml:traceGroup>
          <inkml:annotationXML>
            <emma:emma xmlns:emma="http://www.w3.org/2003/04/emma" version="1.0">
              <emma:interpretation id="{881D4BB5-785F-45AD-84A5-DC1F97B65A67}" emma:medium="tactile" emma:mode="ink">
                <msink:context xmlns:msink="http://schemas.microsoft.com/ink/2010/main" type="inkWord" rotatedBoundingBox="1201,4726 1958,5135 1591,5813 834,5404">
                  <msink:destinationLink direction="from" ref="{0ED7F278-660F-4DB8-9201-290EB9E5E7D4}"/>
                </msink:context>
              </emma:interpretation>
              <emma:one-of disjunction-type="recognition" id="oneOf0">
                <emma:interpretation id="interp0" emma:lang="ru-RU" emma:confidence="0">
                  <emma:literal>10</emma:literal>
                </emma:interpretation>
                <emma:interpretation id="interp1" emma:lang="ru-RU" emma:confidence="0">
                  <emma:literal>101</emma:literal>
                </emma:interpretation>
                <emma:interpretation id="interp2" emma:lang="ru-RU" emma:confidence="0">
                  <emma:literal>10.</emma:literal>
                </emma:interpretation>
                <emma:interpretation id="interp3" emma:lang="ru-RU" emma:confidence="0">
                  <emma:literal>00</emma:literal>
                </emma:interpretation>
                <emma:interpretation id="interp4" emma:lang="ru-RU" emma:confidence="0">
                  <emma:literal>001</emma:literal>
                </emma:interpretation>
              </emma:one-of>
            </emma:emma>
          </inkml:annotationXML>
          <inkml:trace contextRef="#ctx0" brushRef="#br0">-4394-2225 5,'0'3'474,"0"2"63,-3-1-6,3 0-63,0 1-94,0-3-143,0-2-91,0 2-52,0 0-30,3-2-14,-3 0-8,2 0-5,0 0-1,-2 0-2,0 0-2,0 0 1,0 0 1,0 0-1,0 0 0,0 0-3,2 0-4,-2 0-4,0 0-5,0 0-3,0-2-2,0 0-4,0 0-2,0-3 1,0 1-1,-2 1 3,2 2 2,-2-1 2,0-3 3,-1 4 2,-1-1 2,0-3 0,2 5-1,-5-2 0,2 2 1,-2-2 4,0-1-1,1 3 3,-2 3 5,-2-1 4,2 1 0,-2 4 5,0-2 6,0 1-1,2 3-1,-1 0-1,2 3 1,-1-1-3,1 0-6,1 2 0,2-1-2,2 1-5,2 2-6,2 1-3,0 1-3,2-3-6,3 4-2,1-3-1,3 2-1,-1 0-1,3-2 0,2-5 1,2 1-1,5-3-2,-1-3 0,3-5-4,2-5 2,2-3 1,0-3 0,1-4 4,-1 0 5,-2-4 13,-2 2 16,-5-5 14,-7-1 19,-2-3 10,-9 1 13,-6-5 2,-7 1-9,-10 2-10,-3 5-17,-5 3-17,-4 9-33,-3 5-55,3 7-84,2 3-133,4 3-264,11 5-128,6 1-46,11 8 6,9-3-30,10 3 76</inkml:trace>
          <inkml:trace contextRef="#ctx0" brushRef="#br0" timeOffset="1546.8192">-4124-2121 160,'-2'5'245,"0"0"33,-1-4 32,3 3 13,-1 0-23,1-4-43,0 5-33,0-5-31,0 2-44,0-2-43,0 3-28,1-1-10,-1-2-12,0 2-9,3-1-7,-3-1-7,2 3-7,0-3-7,-2 2-7,2 0-4,0-2-4,-2 0-3,2 0-6,-2 0-11,3 3-12,-3-1-18,0-2-37,0 0-108,0 0-133,0 0-77,0 0-52,0 0-69,0 0 3</inkml:trace>
          <inkml:trace contextRef="#ctx0" brushRef="#br0" timeOffset="18983.7721">-4748-2626 90,'4'-8'476,"3"3"61,-3-2-25,0 3-64,1-1-84,-1 0-121,0 0-86,-1 0-51,-2 5-32,2-5-17,0 5-13,-2-3-4,-1 1-6,3 2 1,-2 0-1,-1 0 2,0 0 0,0 0 3,3 0 2,-3 0 0,2 0 2,-1 0 1,-1 0 2,3-2-2,-2 2-5,2-5-4,1 0-6,1-2-5,1-1-8,-1-1-6,0-2-2,2-1-3,-3 3-1,3-6 0,-5 0 1,5 0 2,-6 1 4,2-5 2,-3 4 3,3 0 5,-3 0 2,0 0 4,0 5 2,0 1 3,0 0 3,-3 5-2,3 0-1,0-1-6,0 3-3,0 2-1,0 2 1,3 5 3,-2 3 4,2 0 7,-2 4 2,4 4-2,-1-1-3,3 2-7,0 1-6,-2-1-6,1-1-6,1 2-3,0-4-3,-3 3-2,2-4-1,-2 0-1,0 0-2,2-5 1,-2 3 2,-2-4 0,0-3 1,0 0 3,0-1 0,-2-2-1,2 1 1,-2-1-2,0-3-5,0 2-27,0 1-53,-2-3-85,2 0-278,0 0-159,0 0-73,0 0-11,0 0-29,0 0-9</inkml:trace>
        </inkml:traceGroup>
        <inkml:traceGroup>
          <inkml:annotationXML>
            <emma:emma xmlns:emma="http://www.w3.org/2003/04/emma" version="1.0">
              <emma:interpretation id="{A8192336-48B1-43BE-9157-487C3AA4A428}" emma:medium="tactile" emma:mode="ink">
                <msink:context xmlns:msink="http://schemas.microsoft.com/ink/2010/main" type="inkWord" rotatedBoundingBox="5983,7420 6816,7870 6529,8401 5696,7951"/>
              </emma:interpretation>
              <emma:one-of disjunction-type="recognition" id="oneOf1">
                <emma:interpretation id="interp5" emma:lang="ru-RU" emma:confidence="0">
                  <emma:literal>5 К</emma:literal>
                </emma:interpretation>
                <emma:interpretation id="interp6" emma:lang="ru-RU" emma:confidence="0">
                  <emma:literal>54</emma:literal>
                </emma:interpretation>
                <emma:interpretation id="interp7" emma:lang="ru-RU" emma:confidence="0">
                  <emma:literal>541</emma:literal>
                </emma:interpretation>
                <emma:interpretation id="interp8" emma:lang="ru-RU" emma:confidence="0">
                  <emma:literal>511</emma:literal>
                </emma:interpretation>
                <emma:interpretation id="interp9" emma:lang="ru-RU" emma:confidence="0">
                  <emma:literal>51.</emma:literal>
                </emma:interpretation>
              </emma:one-of>
            </emma:emma>
          </inkml:annotationXML>
          <inkml:trace contextRef="#ctx0" brushRef="#br0" timeOffset="51507.576">52 56 118,'-2'3'282,"-2"-2"57,0 4 30,1 0-17,-1-1-41,-3 2-51,3 0-66,0 1-71,0-3-59,-1 3-38,4-3-25,-2 0-16,-1-2-4,4 1-2,-3-3 6,3 0 7,0 0 8,3-5 12,-3 1 5,3 0 15,-2-3 7,3 2 10,-1-3 9,-1 1 6,0-2 6,-2 0-2,2 1 2,-2 3 5,0-1 2,0-1 3,0 0 0,0 3 4,0 0 0,0 0-2,2 1-3,-2-1-2,2 2-1,-2 1 0,0-3-8,3 4-7,-2 0-2,2 4-1,1-1-1,0 10-3,-1 2 4,1 6-2,0 7-6,1 5-8,0 1-10,0 0-9,2 3-8,-2-4-3,1 2-7,-2-2-4,0-6-9,-2-3-18,0-2-29,0-8-40,-2-6-58,-2-5-102,0-10-226,-3-4-111,1-8-32,0-2-7,1-3-45,-1-2 70</inkml:trace>
          <inkml:trace contextRef="#ctx0" brushRef="#br0" timeOffset="51929.4324">22 68 38,'2'-9'459,"1"1"75,-2 5-14,5-4-59,-6 2-48,1 0-107,-1 0-103,0 1-61,0 2-39,3-3-21,-2 5-15,-1-1-9,3-2-5,-3 3-3,2 0 2,0 3 0,-2-2 0,4 2 2,-2-1 0,2 2-2,0 1-2,5-1-4,2 4-5,0-1-6,3 1-8,4-1-7,3 1-7,1 1-3,1-1-6,1 1-5,1-2-17,-1-1-23,-4 1-34,-4-3-45,-3-1-57,-3 0-220,-5-1-130,-5-2-50,0 0-9,0 0-54,0 0 5</inkml:trace>
          <inkml:trace contextRef="#ctx0" brushRef="#br0" timeOffset="52632.54">524-25 290,'1'-3'550,"2"3"31,-3 0-46,3 0-41,-2 0-137,-1 0-119,0 3-75,0-3-40,0 3-25,0 5-18,0-2-8,-1 2-6,-2 6-4,3-2-8,-3 6-6,-1 1-5,3 2-6,-4 3-4,1 0-5,-3 2-6,0-1-5,2-1-5,0-1-5,-1-2-2,1-1-1,1-3-2,1-2-2,-1-1 1,0-5-1,4-2 1,-2 2-1,2-5-1,0-2 1,0 0 0,5-4 1,0 0 0,2 0 1,2-3 0,-1 1-1,3 1-1,0-3 0,2 4-3,-2 1 0,-1-2-3,1 3-4,-2 0-6,-1 3-12,3-3-14,-5 1-19,2 1-25,-2 0-27,-2-2-32,-2-2-69,0 0-130,2-2-111,-2-3-57,1 2-24,1-4-54,0-2 39</inkml:trace>
          <inkml:trace contextRef="#ctx0" brushRef="#br0" timeOffset="52898.1568">653 240 306,'1'-10'503,"2"0"60,-2-1-34,-1-2-27,0 2-99,0-1-111,0 2-64,0 3-36,0-2-24,3 0-24,-3 7-22,4-2-17,-2 5-12,2 4-7,0 8-5,2 2 0,-2 6-4,0 7-4,4 4-11,-2 6-12,1 3-13,0 0-10,-1 2-12,1-1-29,-2-3-49,-2-2-76,1-8-102,-1-7-283,-1-4-140,0-8-51,4 1 11,-2-8-22,3-6 28</inkml:trace>
        </inkml:traceGroup>
      </inkml:traceGroup>
    </inkml:traceGroup>
    <inkml:traceGroup>
      <inkml:annotationXML>
        <emma:emma xmlns:emma="http://www.w3.org/2003/04/emma" version="1.0">
          <emma:interpretation id="{D5A0A075-73CD-4132-8EC0-B4147B37A20C}" emma:medium="tactile" emma:mode="ink">
            <msink:context xmlns:msink="http://schemas.microsoft.com/ink/2010/main" type="paragraph" rotatedBoundingBox="1050,5837 1928,6407 1514,7043 637,64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1413EF6-73BF-41C7-A707-E16BCE549D62}" emma:medium="tactile" emma:mode="ink">
              <msink:context xmlns:msink="http://schemas.microsoft.com/ink/2010/main" type="line" rotatedBoundingBox="1050,5837 1928,6407 1514,7043 637,6474"/>
            </emma:interpretation>
          </emma:emma>
        </inkml:annotationXML>
        <inkml:traceGroup>
          <inkml:annotationXML>
            <emma:emma xmlns:emma="http://www.w3.org/2003/04/emma" version="1.0">
              <emma:interpretation id="{F78E8350-9CD8-4F65-963E-4A1BDC5DE29E}" emma:medium="tactile" emma:mode="ink">
                <msink:context xmlns:msink="http://schemas.microsoft.com/ink/2010/main" type="inkWord" rotatedBoundingBox="1050,5837 1928,6407 1514,7043 637,6474"/>
              </emma:interpretation>
              <emma:one-of disjunction-type="recognition" id="oneOf2">
                <emma:interpretation id="interp10" emma:lang="ru-RU" emma:confidence="0">
                  <emma:literal>71</emma:literal>
                </emma:interpretation>
                <emma:interpretation id="interp11" emma:lang="ru-RU" emma:confidence="0">
                  <emma:literal>1.1</emma:literal>
                </emma:interpretation>
                <emma:interpretation id="interp12" emma:lang="ru-RU" emma:confidence="0">
                  <emma:literal>€</emma:literal>
                </emma:interpretation>
                <emma:interpretation id="interp13" emma:lang="ru-RU" emma:confidence="0">
                  <emma:literal>*</emma:literal>
                </emma:interpretation>
                <emma:interpretation id="interp14" emma:lang="ru-RU" emma:confidence="0">
                  <emma:literal>1-1</emma:literal>
                </emma:interpretation>
              </emma:one-of>
            </emma:emma>
          </inkml:annotationXML>
          <inkml:trace contextRef="#ctx0" brushRef="#br0" timeOffset="47788.943">-4954-1318 164,'-1'1'486,"1"1"51,0-2-40,-3-2-66,3 1-95,0-3-110,0 0-76,3-2-42,-2 0-22,-1-3-9,3 0-6,-2 3-6,-1-6-5,3 5-7,-3 0-4,3-1-7,-2-1-5,-1 3-4,0-1-4,0-1-6,0 1-6,0 0-4,3-1-6,-2 0-5,-1-1-1,3 0-1,-3 1-1,2-3 0,0 2-1,-2-1 1,0 1 0,0 1 4,0 1 6,0-1 9,-2 1 9,0 0 8,2 2 8,0 1 3,0-1 1,0 4-2,0-3-7,0 3-6,0-2-8,0 3-1,0 3-1,0 2 6,-3 1 4,3 3 6,-1 5 3,-2 3 1,-1 6-3,0 6-4,0 3-6,-1 5-6,3 3-1,0 0-4,2 4-4,0-4-4,2-2-3,0 0 0,-2-9-5,2-2-1,-2-3-2,3-4-8,-2-3-18,-1-6-37,0-2-51,-1-6-70,1-3-257,-5-2-145,1-4-58,1-7-3,3-2-39,0-6-5</inkml:trace>
          <inkml:trace contextRef="#ctx0" brushRef="#br0" timeOffset="48538.927">-4982-1471 216,'-4'4'422,"2"3"42,2-3-30,-2-3-56,2 2-50,0-3-70,0 0-68,2 0-49,-2 0-30,2-3-17,-2 2-10,3 1-10,-2-4-6,-1 1-7,4 1-5,-1 0-6,1-2-4,-1 1-1,-2 2 2,2-4 1,-3 5 4,2-2 4,0 2-2,-2-2-1,2 1-5,-2 1-6,3 0-5,-2-4-5,-1 4-5,4 0-6,-1 0 0,4 0-6,-3 4 1,4-4-3,1 3 0,2-1-5,2 3 0,1-1-2,8 0-4,-1-2-1,3 3-2,1-1 2,2 0 0,-2-1-2,-4-2 0,-3 2 1,-1 1 0,-7-3 0,1 1 0,-4 2-3,-3-3-24,-2-1-38,0 0-59,-4 0-94,2 0-241,-5-5-120,5 5-37,0 0-7,0 0-48,0 0 63</inkml:trace>
          <inkml:trace contextRef="#ctx0" brushRef="#br0" timeOffset="49835.7532">-4527-1169 64,'0'3'424,"0"-3"74,4 3-14,-4-3-57,3 2-53,-2-2-91,-1 2-85,3-2-62,-3 0-34,2 0-18,0 0-11,-2-2-7,2 2-5,-2-2-7,4-1-8,-1-5-11,1 2-10,4-3-6,-2-2-9,5-3-3,0-1 0,-1-5-1,2 0 0,0-2 0,-1-2-2,2 1 1,-2-4-1,-1 2 1,-3 0 2,1-1 5,-5 0 8,1 4 6,-4 3 6,2 5 3,-2 3 1,-2 2-2,0 5-5,-3 4-2,1 6-2,3 3-1,-2 5 4,0 6 1,2 2 4,1 1-1,0 5-3,1 2-3,-1 2-3,3 0-5,-3 1-5,4-4-2,-1 4-4,-2-3-1,4-3-2,-1-1 0,0-2 1,0-3-4,0-2 1,-1 1-1,0-5-2,-2-3-2,2 1-1,-3-2 2,-3 1-1,3-5 0,-4 4 2,1-2 1,-1-4 1,-2 0 0,2 2 1,-3-4 0,3 2 2,-3-2-1,3-2-1,-2 2-2,2-3 0,1 0 0,-1 0 0,0 0 1,2 0 2,0 0 0,0 0-1,2 0 0,2-3-2,0 3 0,0-1 0,2-2 2,0 1 3,1-1 6,1 1 5,-1 2 1,-1-1 3,4 1 0,-1 0-2,3 0-7,1 1-2,0 1-1,2 1-4,4 2-4,2-4-9,-2 2-25,4-2-50,2-1-71,-1-1-270,2-2-146,2-1-69,-2-1-11,-7 5-40,-3 0-9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8:53.098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92710E93-3E2B-4B10-BDA7-20ADA7B3FC3A}" emma:medium="tactile" emma:mode="ink">
          <msink:context xmlns:msink="http://schemas.microsoft.com/ink/2010/main" type="inkDrawing" rotatedBoundingBox="10395,5045 20000,5166 19998,5333 10393,5212" shapeName="Other"/>
        </emma:interpretation>
      </emma:emma>
    </inkml:annotationXML>
    <inkml:trace contextRef="#ctx0" brushRef="#br0">318 8 43,'-17'0'253,"-1"0"26,4 0 11,0 0-6,0 0-20,3 4-21,-3-3-13,0 1-14,1-2-21,-2 2-22,1 1-26,-2-3-26,1 0-24,-2 0-30,0 0-18,2 0-8,0-3-2,2 1-5,0 0-3,2-3 7,6 3 2,-4 1 0,5-1-4,1 2-5,-1-3-3,4 3-6,-3 0-2,3 0-3,0 0-3,0 0 0,0 3-4,0-3-1,3 2 1,0-1-3,-2 1 1,4 3 1,-3-3-2,2 0 0,1 1 0,0 2 11,1-4 7,-1 1 3,2 0 3,-1-2 3,3 2 1,-3 1-10,0-3-3,1 2-3,2-2-2,-1 0 0,3 0-2,0 0 0,-1-2-2,5 2-2,-2 0 0,4 0-2,-2 0-1,2 0 0,1 0 0,-4 0-1,3 2-2,-1 1-1,3-3-1,-2 1-1,5-1 0,-1 0 0,3-1 1,1 1 0,-1-3 0,4 1-1,0 2 0,4 0 1,2 0-1,2 2 1,3 1-2,0-3 0,4 1 1,0 1-2,-1-1 0,2 4 0,0 0 0,4-3 1,-2 1-2,6 2 1,1-2 0,2-1 0,2-2-2,1 0-2,2 0 0,2 0 0,2 0-4,0-2 1,1 2-7,2 0-3,0 0-1,2 0 0,1 0 5,-4 0-1,2 0 9,1 0 5,-1 0 4,3 0 1,-3 0-2,-1 0 0,3 0 0,-4 0-1,1 2-1,-2-2-1,-1 2 0,2-2 0,1 1-1,-1 3-1,1-4-2,2 2 2,-2-1-3,7-1-2,3 2 0,0 1-1,4-1 3,2-1 2,1 2 3,0 0 3,4-2 1,-2-1 3,2 2-1,-3-2-1,4 2-1,-7 1-1,2-3-2,0 2-1,-1 0-2,-2 1-1,2-3-1,-5 5-1,5-2 1,-5 1-3,3-1 1,-1 2-2,1-2 11,-1 1 7,-1 1 3,0-1 8,0 1 2,-2-2 5,5 2-9,0-2-6,-4 2 0,5-3-4,-5 0-2,5 1 2,-6-1-1,-3 1 0,2-3-4,-4 0 0,1 0 0,0 0-3,-3 0-1,1 0-1,0-3-3,0 3 0,2 0 0,-5-2-4,-2 2-1,0-3 1,0 1 5,-3 2 3,-3-2 1,-1 2 4,-2 0 6,-1 0 1,-3-1-3,3-3 1,-2 1 1,2-2-4,0 3-1,3 1-2,-1-2 2,1-1 0,0 2-1,-2 0 5,-1-1 5,0 3 4,-2-2 6,-1 0 4,3 2 2,1 0 0,2 0-2,1 0-3,-2 0-3,-1-2 0,3 1 0,-4 1-2,2 0 0,-1 0 4,-1 0-1,0 0-1,-2 0 5,0 0 2,-3-5 7,0 5 4,-2 0 3,3 0 2,-3 5 0,-1-5 5,-2 1 1,-3 1 5,-4-2 6,-1 0 8,-5 0 4,-3 0 0,-5 0-3,-1 0-3,-3-2-7,-5 1-10,-2 1-7,0-5-3,-4 5-5,-2 0-5,2-3-8,0 3-4,1-2-4,0 0-3,-1 2-5,1 0-3,-3 0-3,2 2-10,0 0-26,-4 1-56,-2 2-139,-4-5-357,-9-5-183,-14-2-83,-15-8-14,-22-7 13,-22-5-1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8:58.520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F9F06B49-D745-43DB-9A33-6CEAE0A942CB}" emma:medium="tactile" emma:mode="ink">
          <msink:context xmlns:msink="http://schemas.microsoft.com/ink/2010/main" type="inkDrawing" rotatedBoundingBox="19931,5265 23992,5341 23991,5375 19930,5299" shapeName="Other"/>
        </emma:interpretation>
      </emma:emma>
    </inkml:annotationXML>
    <inkml:trace contextRef="#ctx0" brushRef="#br0">6 7 251,'-3'0'468,"0"2"42,3 1-61,0-3-76,0 0-90,0 0-98,0-3-72,0 1-45,3 2-21,0-3-14,-3 1-2,1 2-4,-1 0 3,0 0 1,0 0 3,0-2-1,0 2 3,0 0-1,0 0 0,0 0-4,0 0-4,0 0-3,0 0-3,0 0-2,0 0-3,0 0-3,0 0 1,0 0-5,0 0-3,0 0-2,0 0-1,3 0-2,-3 0-1,1 2 0,-1-2 3,5 2 2,-3-2 3,-2 0 3,4 3 2,-2-3 3,1 2 0,-2 1 0,3-3-3,3 1-1,-1 1-1,1-2 2,0 2 3,-1-2 5,2 0 4,2 0 5,0 0 3,2 0-1,2 0-5,0-2-5,6 2-4,4 0-8,-1-2-3,3 1-3,2 1-2,5-3 1,2 1 2,3 2 0,5-3 0,2 1 1,0 2 1,7 0-2,0 0-2,4 0 0,-2 0 0,7 2 9,-1 1 7,3-3 4,0 2 3,1 1 3,1 0 3,-1-1-3,0 0-1,2 1-1,3 2-3,1-4 0,-3 2-3,4-3-6,0 0-4,1 5-2,1-5-4,3 5-2,1-3-3,-2 1-1,2 2 0,0-2-1,0 1 0,0-1-1,-1 1 1,-3-3-7,-2-1-3,1 2 5,-4 2 5,1-4 4,-2 1 7,-4 2 16,4-3 11,-2 1 7,-1-1 6,-1 0 4,0 0-2,-1 0-5,1 3-3,-2-3-8,0 0-1,-1 0-7,-3 0 1,-1 0 1,-2 0-2,-5 0 4,-2 0 0,-5 0 4,-3 0-1,-4-3 7,-5 2-2,-5 1 1,-3-3 2,-1 3 2,-4-1 2,-1 1-3,-4 0 0,-1 0-4,-2 0-6,-2 0-9,-2 0-7,0 0-6,-1 0-4,-2 0-1,0 0-9,-2 0-19,-4 0-48,-2 4-106,-5-3-256,-4 2-220,-6-3-108,-7-3-29,-6 2 8,-4-3-24,-5 0 251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</inkml:channelProperties>
      </inkml:inkSource>
      <inkml:timestamp xml:id="ts0" timeString="2020-11-08T16:49:06.926"/>
    </inkml:context>
    <inkml:brush xml:id="br0">
      <inkml:brushProperty name="width" value="0.04667" units="cm"/>
      <inkml:brushProperty name="height" value="0.04667" units="cm"/>
      <inkml:brushProperty name="fitToCurve" value="1"/>
    </inkml:brush>
  </inkml:definitions>
  <inkml:traceGroup>
    <inkml:annotationXML>
      <emma:emma xmlns:emma="http://www.w3.org/2003/04/emma" version="1.0">
        <emma:interpretation id="{029E5924-8AEE-4AB9-8F5E-55AF724DEA6C}" emma:medium="tactile" emma:mode="ink">
          <msink:context xmlns:msink="http://schemas.microsoft.com/ink/2010/main" type="inkDrawing" rotatedBoundingBox="13756,4169 13789,7766 13684,7767 13651,4170" semanticType="callout" shapeName="Other">
            <msink:sourceLink direction="with" ref="{43DCC281-7719-4A6E-8001-C596CDA3235B}"/>
            <msink:sourceLink direction="with" ref="{E418E478-EF20-4DBE-A461-87D505653DA3}"/>
          </msink:context>
        </emma:interpretation>
      </emma:emma>
    </inkml:annotationXML>
    <inkml:trace contextRef="#ctx0" brushRef="#br0">3092-870 374,'-2'1'458,"0"-1"10,2 0-65,0 0-71,0 0-86,0-1-66,2-1-54,0 2-37,-2 0-20,0-3-13,0 2-11,2-2-13,-2 2-5,0-3-8,3 1-5,-3-1 1,0 1 3,0-1 6,0 0 5,0 0 2,0-1 3,0 1-1,0 3-2,0-4-2,0 5-2,0-3 1,0 3-2,0-1-5,0 1 0,0 1 0,0 2 3,0 2 1,1 0 3,-1 4 4,3 2 4,-2 4 4,-1 4 0,0 0 4,-1 7 3,-2 0 3,3 6-1,-1 2 2,1 3 5,0 7 3,0 1 0,0 7 1,0 3 4,1 6-3,-1 0-7,0 5-5,3 1-8,-2 5-6,2 0-9,1 1-7,1 2-1,0-2-1,5 3 0,-4-3 1,0-4 6,0 1 2,1-6 1,-3-2 2,1-4-3,-3-1 2,-2-1-3,0-2-3,0 0-2,-2-3-1,0 0 0,-2-1 7,0 1 2,-2 0 2,5 5-2,-2-2 1,1 1 0,0-2-6,0 1-6,2-2-2,-2 2-3,2-5-3,-5 0-6,4-3 0,-3-2 1,1-3-1,-1-5 2,0-2 2,2-4 3,-1-2 6,-1-2 6,4-3 9,-3 3 5,3-2 5,-1 1 3,-2-1-3,3 1-1,0-1-1,0 0-4,0 2 0,0-3-3,0 1 1,0-3-4,0 0-3,0 0-1,0-3-3,0 4-3,0-3-3,0-2-1,0 0-1,0-2-3,0-3 1,3 2 2,-2-1 1,2-2 1,0 1 0,1 1 0,-2 0-1,0-1-2,1 2 0,3-4-4,-5 3-1,3-4 1,-1-1 4,-1 2 7,0-1 11,0 2 11,0 1 7,-2-2 6,2 0 0,-2 3-7,4-2-9,-1 0-12,0-1-7,-2 1-8,3 1-4,-4-1-3,3 0-1,-1-1-2,-2 2 1,0-4-2,0 4 1,0-6-3,0 3-7,0 0-13,0-4-15,0 0-29,0-1-37,0 0-49,-5-2-89,1-6-152,-4-7-300,-3-3-137,-5-10-42,2-2 21,-1-11 24,2-5 52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7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9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9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0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9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0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6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7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2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F28B7-582C-40BE-90F7-438F87924FE5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6B943-0ED1-4E3E-A86A-2B9AC4E9C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8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emf"/><Relationship Id="rId21" Type="http://schemas.openxmlformats.org/officeDocument/2006/relationships/image" Target="../media/image10.emf"/><Relationship Id="rId34" Type="http://schemas.openxmlformats.org/officeDocument/2006/relationships/customXml" Target="../ink/ink17.xml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38" Type="http://schemas.openxmlformats.org/officeDocument/2006/relationships/customXml" Target="../ink/ink19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emf"/><Relationship Id="rId30" Type="http://schemas.openxmlformats.org/officeDocument/2006/relationships/customXml" Target="../ink/ink15.xml"/><Relationship Id="rId35" Type="http://schemas.openxmlformats.org/officeDocument/2006/relationships/image" Target="../media/image17.emf"/><Relationship Id="rId8" Type="http://schemas.openxmlformats.org/officeDocument/2006/relationships/customXml" Target="../ink/ink4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22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.xml"/><Relationship Id="rId5" Type="http://schemas.openxmlformats.org/officeDocument/2006/relationships/image" Target="../media/image21.emf"/><Relationship Id="rId4" Type="http://schemas.openxmlformats.org/officeDocument/2006/relationships/customXml" Target="../ink/ink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Контрольная работа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/>
              <p14:cNvContentPartPr/>
              <p14:nvPr/>
            </p14:nvContentPartPr>
            <p14:xfrm>
              <a:off x="2283069" y="2481086"/>
              <a:ext cx="117000" cy="11988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74069" y="2472446"/>
                <a:ext cx="135360" cy="13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" name="Ink 29"/>
              <p14:cNvContentPartPr/>
              <p14:nvPr/>
            </p14:nvContentPartPr>
            <p14:xfrm>
              <a:off x="1540749" y="1746686"/>
              <a:ext cx="131400" cy="14904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33189" y="1738406"/>
                <a:ext cx="14724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3" name="Ink 32"/>
              <p14:cNvContentPartPr/>
              <p14:nvPr/>
            </p14:nvContentPartPr>
            <p14:xfrm>
              <a:off x="1916229" y="915446"/>
              <a:ext cx="721440" cy="61740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13709" y="907526"/>
                <a:ext cx="732240" cy="63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7" name="Ink 36"/>
              <p14:cNvContentPartPr/>
              <p14:nvPr/>
            </p14:nvContentPartPr>
            <p14:xfrm>
              <a:off x="1825149" y="1446806"/>
              <a:ext cx="669600" cy="100980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18669" y="1439246"/>
                <a:ext cx="678240" cy="102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3" name="Ink 42"/>
              <p14:cNvContentPartPr/>
              <p14:nvPr/>
            </p14:nvContentPartPr>
            <p14:xfrm>
              <a:off x="616269" y="1931006"/>
              <a:ext cx="1134360" cy="11556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8709" y="1921646"/>
                <a:ext cx="115128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4" name="Ink 43"/>
              <p14:cNvContentPartPr/>
              <p14:nvPr/>
            </p14:nvContentPartPr>
            <p14:xfrm>
              <a:off x="303789" y="1702766"/>
              <a:ext cx="2072520" cy="1277280"/>
            </p14:xfrm>
          </p:contentPart>
        </mc:Choice>
        <mc:Fallback xmlns="">
          <p:pic>
            <p:nvPicPr>
              <p:cNvPr id="44" name="Ink 4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7669" y="1694126"/>
                <a:ext cx="2081160" cy="128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1" name="Ink 50"/>
              <p14:cNvContentPartPr/>
              <p14:nvPr/>
            </p14:nvContentPartPr>
            <p14:xfrm>
              <a:off x="3742509" y="1840646"/>
              <a:ext cx="3457440" cy="64800"/>
            </p14:xfrm>
          </p:contentPart>
        </mc:Choice>
        <mc:Fallback xmlns="">
          <p:pic>
            <p:nvPicPr>
              <p:cNvPr id="51" name="Ink 5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735309" y="1833446"/>
                <a:ext cx="3474720" cy="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3" name="Ink 52"/>
              <p14:cNvContentPartPr/>
              <p14:nvPr/>
            </p14:nvContentPartPr>
            <p14:xfrm>
              <a:off x="7175469" y="1900046"/>
              <a:ext cx="1462320" cy="28800"/>
            </p14:xfrm>
          </p:contentPart>
        </mc:Choice>
        <mc:Fallback xmlns="">
          <p:pic>
            <p:nvPicPr>
              <p:cNvPr id="53" name="Ink 5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169349" y="1892846"/>
                <a:ext cx="147852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4" name="Ink 63"/>
              <p14:cNvContentPartPr/>
              <p14:nvPr/>
            </p14:nvContentPartPr>
            <p14:xfrm>
              <a:off x="4924749" y="1501526"/>
              <a:ext cx="32040" cy="1295280"/>
            </p14:xfrm>
          </p:contentPart>
        </mc:Choice>
        <mc:Fallback xmlns="">
          <p:pic>
            <p:nvPicPr>
              <p:cNvPr id="64" name="Ink 6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921509" y="1494326"/>
                <a:ext cx="46440" cy="13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8" name="Ink 67"/>
              <p14:cNvContentPartPr/>
              <p14:nvPr/>
            </p14:nvContentPartPr>
            <p14:xfrm>
              <a:off x="6662829" y="1384886"/>
              <a:ext cx="66960" cy="1527480"/>
            </p14:xfrm>
          </p:contentPart>
        </mc:Choice>
        <mc:Fallback xmlns="">
          <p:pic>
            <p:nvPicPr>
              <p:cNvPr id="68" name="Ink 6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658869" y="1377686"/>
                <a:ext cx="80640" cy="154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8" name="Ink 77"/>
              <p14:cNvContentPartPr/>
              <p14:nvPr/>
            </p14:nvContentPartPr>
            <p14:xfrm>
              <a:off x="6828789" y="1320086"/>
              <a:ext cx="2251080" cy="2051280"/>
            </p14:xfrm>
          </p:contentPart>
        </mc:Choice>
        <mc:Fallback xmlns="">
          <p:pic>
            <p:nvPicPr>
              <p:cNvPr id="78" name="Ink 7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21229" y="1313246"/>
                <a:ext cx="2260800" cy="206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2" name="Ink 91"/>
              <p14:cNvContentPartPr/>
              <p14:nvPr/>
            </p14:nvContentPartPr>
            <p14:xfrm>
              <a:off x="4240749" y="2045486"/>
              <a:ext cx="473040" cy="261360"/>
            </p14:xfrm>
          </p:contentPart>
        </mc:Choice>
        <mc:Fallback xmlns="">
          <p:pic>
            <p:nvPicPr>
              <p:cNvPr id="92" name="Ink 9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232469" y="2036846"/>
                <a:ext cx="483840" cy="27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3" name="Ink 92"/>
              <p14:cNvContentPartPr/>
              <p14:nvPr/>
            </p14:nvContentPartPr>
            <p14:xfrm>
              <a:off x="1751709" y="1369766"/>
              <a:ext cx="473400" cy="550800"/>
            </p14:xfrm>
          </p:contentPart>
        </mc:Choice>
        <mc:Fallback xmlns="">
          <p:pic>
            <p:nvPicPr>
              <p:cNvPr id="93" name="Ink 9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747029" y="1360766"/>
                <a:ext cx="487440" cy="56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7" name="Ink 96"/>
              <p14:cNvContentPartPr/>
              <p14:nvPr/>
            </p14:nvContentPartPr>
            <p14:xfrm>
              <a:off x="3818469" y="1834526"/>
              <a:ext cx="56520" cy="14400"/>
            </p14:xfrm>
          </p:contentPart>
        </mc:Choice>
        <mc:Fallback xmlns="">
          <p:pic>
            <p:nvPicPr>
              <p:cNvPr id="97" name="Ink 9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812709" y="1832006"/>
                <a:ext cx="64800" cy="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15" name="Ink 114"/>
              <p14:cNvContentPartPr/>
              <p14:nvPr/>
            </p14:nvContentPartPr>
            <p14:xfrm>
              <a:off x="5204829" y="1324766"/>
              <a:ext cx="1503720" cy="1970280"/>
            </p14:xfrm>
          </p:contentPart>
        </mc:Choice>
        <mc:Fallback xmlns="">
          <p:pic>
            <p:nvPicPr>
              <p:cNvPr id="115" name="Ink 11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194389" y="1316486"/>
                <a:ext cx="1516680" cy="19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46" name="Ink 145"/>
              <p14:cNvContentPartPr/>
              <p14:nvPr/>
            </p14:nvContentPartPr>
            <p14:xfrm>
              <a:off x="6723669" y="2918126"/>
              <a:ext cx="32760" cy="453600"/>
            </p14:xfrm>
          </p:contentPart>
        </mc:Choice>
        <mc:Fallback xmlns="">
          <p:pic>
            <p:nvPicPr>
              <p:cNvPr id="146" name="Ink 145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716109" y="2909846"/>
                <a:ext cx="49320" cy="47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74" name="Ink 173"/>
              <p14:cNvContentPartPr/>
              <p14:nvPr/>
            </p14:nvContentPartPr>
            <p14:xfrm>
              <a:off x="434829" y="2581526"/>
              <a:ext cx="7507800" cy="2126880"/>
            </p14:xfrm>
          </p:contentPart>
        </mc:Choice>
        <mc:Fallback xmlns="">
          <p:pic>
            <p:nvPicPr>
              <p:cNvPr id="174" name="Ink 17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29069" y="2573966"/>
                <a:ext cx="7523640" cy="213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85" name="Ink 184"/>
              <p14:cNvContentPartPr/>
              <p14:nvPr/>
            </p14:nvContentPartPr>
            <p14:xfrm>
              <a:off x="1745229" y="2029646"/>
              <a:ext cx="517680" cy="471240"/>
            </p14:xfrm>
          </p:contentPart>
        </mc:Choice>
        <mc:Fallback xmlns="">
          <p:pic>
            <p:nvPicPr>
              <p:cNvPr id="185" name="Ink 18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741989" y="2021726"/>
                <a:ext cx="530640" cy="48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86" name="Ink 185"/>
              <p14:cNvContentPartPr/>
              <p14:nvPr/>
            </p14:nvContentPartPr>
            <p14:xfrm>
              <a:off x="4956429" y="2776286"/>
              <a:ext cx="31680" cy="596880"/>
            </p14:xfrm>
          </p:contentPart>
        </mc:Choice>
        <mc:Fallback xmlns="">
          <p:pic>
            <p:nvPicPr>
              <p:cNvPr id="186" name="Ink 185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949949" y="2773766"/>
                <a:ext cx="46800" cy="608760"/>
              </a:xfrm>
              <a:prstGeom prst="rect">
                <a:avLst/>
              </a:prstGeom>
            </p:spPr>
          </p:pic>
        </mc:Fallback>
      </mc:AlternateContent>
      <p:sp>
        <p:nvSpPr>
          <p:cNvPr id="231" name="TextBox 230"/>
          <p:cNvSpPr txBox="1"/>
          <p:nvPr/>
        </p:nvSpPr>
        <p:spPr>
          <a:xfrm>
            <a:off x="434829" y="4941168"/>
            <a:ext cx="7737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Сформулировать оптимизационную постановку задачи РСВ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Найти оптимальные объемы участников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Найти равновесные цены в каждом узле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5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50853" y="5108991"/>
            <a:ext cx="7737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Сформулировать постановку и найти решение (объемы и цены) задачи размещения </a:t>
            </a:r>
            <a:r>
              <a:rPr lang="en-US" dirty="0" smtClean="0"/>
              <a:t>FTR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Найти решение (объемы и цены) задачи РСВ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Провести расчет финансового баланса РСВ с учетом выплат по </a:t>
            </a:r>
            <a:r>
              <a:rPr lang="en-US" dirty="0" smtClean="0"/>
              <a:t>FTR</a:t>
            </a:r>
            <a:endParaRPr lang="ru-RU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539552" y="134076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Топология сети и параметры участников – как в задаче 1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539552" y="1916832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Ограничение по пропускной способности: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539552" y="2636912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Заявки для аукциона размещения </a:t>
            </a:r>
            <a:r>
              <a:rPr lang="en-US" dirty="0" smtClean="0"/>
              <a:t>FTR: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5" name="Ink 114"/>
              <p14:cNvContentPartPr/>
              <p14:nvPr/>
            </p14:nvContentPartPr>
            <p14:xfrm>
              <a:off x="2499429" y="1935904"/>
              <a:ext cx="3963355" cy="2277142"/>
            </p14:xfrm>
          </p:contentPart>
        </mc:Choice>
        <mc:Fallback xmlns="">
          <p:pic>
            <p:nvPicPr>
              <p:cNvPr id="115" name="Ink 11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0429" y="1927984"/>
                <a:ext cx="3980636" cy="22937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1" name="Ink 120"/>
              <p14:cNvContentPartPr/>
              <p14:nvPr/>
            </p14:nvContentPartPr>
            <p14:xfrm>
              <a:off x="5066344" y="1844824"/>
              <a:ext cx="126720" cy="525600"/>
            </p14:xfrm>
          </p:contentPart>
        </mc:Choice>
        <mc:Fallback xmlns="">
          <p:pic>
            <p:nvPicPr>
              <p:cNvPr id="121" name="Ink 1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58424" y="1837264"/>
                <a:ext cx="142920" cy="54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4" name="Ink 133"/>
              <p14:cNvContentPartPr/>
              <p14:nvPr/>
            </p14:nvContentPartPr>
            <p14:xfrm>
              <a:off x="-1332656" y="2112664"/>
              <a:ext cx="2880" cy="360"/>
            </p14:xfrm>
          </p:contentPart>
        </mc:Choice>
        <mc:Fallback xmlns="">
          <p:pic>
            <p:nvPicPr>
              <p:cNvPr id="134" name="Ink 13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334816" y="2110504"/>
                <a:ext cx="7200" cy="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089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Задача 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747287"/>
              </p:ext>
            </p:extLst>
          </p:nvPr>
        </p:nvGraphicFramePr>
        <p:xfrm>
          <a:off x="1187624" y="2708920"/>
          <a:ext cx="7128791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2232248"/>
                <a:gridCol w="1872207"/>
              </a:tblGrid>
              <a:tr h="557664">
                <a:tc>
                  <a:txBody>
                    <a:bodyPr/>
                    <a:lstStyle/>
                    <a:p>
                      <a:r>
                        <a:rPr lang="ru-RU" dirty="0" smtClean="0"/>
                        <a:t>Генератор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Заявка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Максимальная</a:t>
                      </a:r>
                      <a:r>
                        <a:rPr lang="ru-RU" baseline="0" dirty="0" smtClean="0"/>
                        <a:t> мощность (МВт)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Суммарный объем (</a:t>
                      </a:r>
                      <a:r>
                        <a:rPr lang="ru-RU" dirty="0" err="1" smtClean="0"/>
                        <a:t>МВтч</a:t>
                      </a:r>
                      <a:r>
                        <a:rPr lang="ru-RU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962612"/>
              </p:ext>
            </p:extLst>
          </p:nvPr>
        </p:nvGraphicFramePr>
        <p:xfrm>
          <a:off x="1187624" y="5085184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Мощность</a:t>
                      </a:r>
                      <a:r>
                        <a:rPr lang="ru-RU" baseline="0" dirty="0" smtClean="0"/>
                        <a:t> потребления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МВт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1052736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системе есть 1 гидрогенератор и 3 тепловых генератора (параметры – в таблице, у гидрогенератора также задается ограничение на суммарный объем производства за весь период планирования). Период планирования состоит из 3х последовательных интервалов протяженностью 1 час с заданной мощностью потребления. Найти оптимальное решение задачи РСВ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5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160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Контрольная работа</vt:lpstr>
      <vt:lpstr>Задача 1</vt:lpstr>
      <vt:lpstr>Задача 2</vt:lpstr>
      <vt:lpstr>Задача 3</vt:lpstr>
    </vt:vector>
  </TitlesOfParts>
  <Company>Carana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</dc:title>
  <dc:creator>Михаил Р. Давидсон</dc:creator>
  <cp:lastModifiedBy>Михаил Р. Давидсон</cp:lastModifiedBy>
  <cp:revision>7</cp:revision>
  <dcterms:created xsi:type="dcterms:W3CDTF">2020-11-08T16:46:35Z</dcterms:created>
  <dcterms:modified xsi:type="dcterms:W3CDTF">2020-11-10T08:43:49Z</dcterms:modified>
</cp:coreProperties>
</file>